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536" r:id="rId3"/>
    <p:sldId id="601" r:id="rId4"/>
    <p:sldId id="622" r:id="rId5"/>
    <p:sldId id="621" r:id="rId6"/>
    <p:sldId id="528" r:id="rId7"/>
    <p:sldId id="626" r:id="rId8"/>
    <p:sldId id="535" r:id="rId9"/>
    <p:sldId id="602" r:id="rId10"/>
    <p:sldId id="563" r:id="rId11"/>
    <p:sldId id="628" r:id="rId12"/>
    <p:sldId id="623" r:id="rId13"/>
    <p:sldId id="537" r:id="rId14"/>
    <p:sldId id="540" r:id="rId15"/>
    <p:sldId id="538" r:id="rId16"/>
    <p:sldId id="539" r:id="rId17"/>
    <p:sldId id="546" r:id="rId18"/>
    <p:sldId id="542" r:id="rId19"/>
    <p:sldId id="543" r:id="rId20"/>
    <p:sldId id="627" r:id="rId21"/>
    <p:sldId id="544" r:id="rId22"/>
    <p:sldId id="545" r:id="rId23"/>
    <p:sldId id="549" r:id="rId24"/>
    <p:sldId id="550" r:id="rId25"/>
    <p:sldId id="620" r:id="rId26"/>
    <p:sldId id="613" r:id="rId27"/>
    <p:sldId id="614" r:id="rId28"/>
    <p:sldId id="611" r:id="rId29"/>
    <p:sldId id="612" r:id="rId30"/>
    <p:sldId id="554" r:id="rId31"/>
    <p:sldId id="557" r:id="rId32"/>
    <p:sldId id="558" r:id="rId33"/>
    <p:sldId id="552" r:id="rId34"/>
    <p:sldId id="560" r:id="rId35"/>
    <p:sldId id="551" r:id="rId36"/>
    <p:sldId id="555" r:id="rId37"/>
    <p:sldId id="556" r:id="rId38"/>
    <p:sldId id="559" r:id="rId39"/>
    <p:sldId id="565" r:id="rId40"/>
    <p:sldId id="562" r:id="rId41"/>
    <p:sldId id="564" r:id="rId42"/>
    <p:sldId id="577" r:id="rId43"/>
    <p:sldId id="566" r:id="rId44"/>
    <p:sldId id="561" r:id="rId45"/>
    <p:sldId id="625" r:id="rId46"/>
    <p:sldId id="578" r:id="rId47"/>
    <p:sldId id="579" r:id="rId48"/>
    <p:sldId id="589" r:id="rId49"/>
    <p:sldId id="571" r:id="rId50"/>
    <p:sldId id="580" r:id="rId51"/>
    <p:sldId id="581" r:id="rId52"/>
    <p:sldId id="582" r:id="rId53"/>
    <p:sldId id="584" r:id="rId54"/>
    <p:sldId id="474" r:id="rId55"/>
    <p:sldId id="493" r:id="rId56"/>
    <p:sldId id="585" r:id="rId57"/>
    <p:sldId id="498" r:id="rId58"/>
    <p:sldId id="495" r:id="rId59"/>
    <p:sldId id="624" r:id="rId6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96" autoAdjust="0"/>
    <p:restoredTop sz="78057" autoAdjust="0"/>
  </p:normalViewPr>
  <p:slideViewPr>
    <p:cSldViewPr>
      <p:cViewPr varScale="1">
        <p:scale>
          <a:sx n="67" d="100"/>
          <a:sy n="67" d="100"/>
        </p:scale>
        <p:origin x="-1820" y="-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6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BE9ED-EDFD-45FF-AB49-AA523738CB62}" type="doc">
      <dgm:prSet loTypeId="urn:microsoft.com/office/officeart/2005/8/layout/hChevron3" loCatId="process" qsTypeId="urn:microsoft.com/office/officeart/2005/8/quickstyle/simple1" qsCatId="simple" csTypeId="urn:microsoft.com/office/officeart/2005/8/colors/accent6_4" csCatId="accent6" phldr="1"/>
      <dgm:spPr/>
    </dgm:pt>
    <dgm:pt modelId="{D2DDA5EE-3946-428A-A4D5-34AC62897EAC}">
      <dgm:prSet phldrT="[텍스트]" custT="1"/>
      <dgm:spPr/>
      <dgm:t>
        <a:bodyPr/>
        <a:lstStyle/>
        <a:p>
          <a:pPr latinLnBrk="1"/>
          <a:endParaRPr lang="ko-KR" altLang="en-US" sz="1200" dirty="0"/>
        </a:p>
      </dgm:t>
    </dgm:pt>
    <dgm:pt modelId="{2F90295D-5305-4DBB-BF58-2168B1915B4A}" type="parTrans" cxnId="{B2501549-05FE-4340-B49B-BA7BF37884B3}">
      <dgm:prSet/>
      <dgm:spPr/>
      <dgm:t>
        <a:bodyPr/>
        <a:lstStyle/>
        <a:p>
          <a:pPr latinLnBrk="1"/>
          <a:endParaRPr lang="ko-KR" altLang="en-US"/>
        </a:p>
      </dgm:t>
    </dgm:pt>
    <dgm:pt modelId="{3D4CD48B-A781-4A6E-9BD5-F6818C6CBB30}" type="sibTrans" cxnId="{B2501549-05FE-4340-B49B-BA7BF37884B3}">
      <dgm:prSet/>
      <dgm:spPr/>
      <dgm:t>
        <a:bodyPr/>
        <a:lstStyle/>
        <a:p>
          <a:pPr latinLnBrk="1"/>
          <a:endParaRPr lang="ko-KR" altLang="en-US"/>
        </a:p>
      </dgm:t>
    </dgm:pt>
    <dgm:pt modelId="{7C89CFA4-A308-465B-ADC9-0C53EC5B91D1}">
      <dgm:prSet phldrT="[텍스트]" custT="1"/>
      <dgm:spPr/>
      <dgm:t>
        <a:bodyPr/>
        <a:lstStyle/>
        <a:p>
          <a:pPr latinLnBrk="1"/>
          <a:endParaRPr lang="ko-KR" altLang="en-US" sz="1200" b="1" dirty="0"/>
        </a:p>
      </dgm:t>
    </dgm:pt>
    <dgm:pt modelId="{EFFC6A8E-5379-4FA7-9D2D-D83BD74428A3}" type="parTrans" cxnId="{EAA11B3B-BA85-4BEE-A1B9-EBE14B2FC7AE}">
      <dgm:prSet/>
      <dgm:spPr/>
      <dgm:t>
        <a:bodyPr/>
        <a:lstStyle/>
        <a:p>
          <a:pPr latinLnBrk="1"/>
          <a:endParaRPr lang="ko-KR" altLang="en-US"/>
        </a:p>
      </dgm:t>
    </dgm:pt>
    <dgm:pt modelId="{5774CAFF-8737-4A95-AB8C-563474921142}" type="sibTrans" cxnId="{EAA11B3B-BA85-4BEE-A1B9-EBE14B2FC7AE}">
      <dgm:prSet/>
      <dgm:spPr/>
      <dgm:t>
        <a:bodyPr/>
        <a:lstStyle/>
        <a:p>
          <a:pPr latinLnBrk="1"/>
          <a:endParaRPr lang="ko-KR" altLang="en-US"/>
        </a:p>
      </dgm:t>
    </dgm:pt>
    <dgm:pt modelId="{519886CA-6091-4A66-B7EF-D0FA34154E0C}">
      <dgm:prSet phldrT="[텍스트]" custT="1"/>
      <dgm:spPr/>
      <dgm:t>
        <a:bodyPr/>
        <a:lstStyle/>
        <a:p>
          <a:pPr latinLnBrk="1"/>
          <a:endParaRPr lang="ko-KR" altLang="en-US" sz="1200" b="1" dirty="0"/>
        </a:p>
      </dgm:t>
    </dgm:pt>
    <dgm:pt modelId="{11C90EE9-5A43-40C3-89AE-13C0E22D5263}" type="parTrans" cxnId="{7BE218BE-BF3A-46BF-AF30-98872CA9D6D3}">
      <dgm:prSet/>
      <dgm:spPr/>
      <dgm:t>
        <a:bodyPr/>
        <a:lstStyle/>
        <a:p>
          <a:pPr latinLnBrk="1"/>
          <a:endParaRPr lang="ko-KR" altLang="en-US"/>
        </a:p>
      </dgm:t>
    </dgm:pt>
    <dgm:pt modelId="{EBD65986-D34A-4197-BDD4-3F32AF0F2F55}" type="sibTrans" cxnId="{7BE218BE-BF3A-46BF-AF30-98872CA9D6D3}">
      <dgm:prSet/>
      <dgm:spPr/>
      <dgm:t>
        <a:bodyPr/>
        <a:lstStyle/>
        <a:p>
          <a:pPr latinLnBrk="1"/>
          <a:endParaRPr lang="ko-KR" altLang="en-US"/>
        </a:p>
      </dgm:t>
    </dgm:pt>
    <dgm:pt modelId="{351E233D-E73B-4453-931B-945428E7DCDD}" type="pres">
      <dgm:prSet presAssocID="{E45BE9ED-EDFD-45FF-AB49-AA523738CB62}" presName="Name0" presStyleCnt="0">
        <dgm:presLayoutVars>
          <dgm:dir/>
          <dgm:resizeHandles val="exact"/>
        </dgm:presLayoutVars>
      </dgm:prSet>
      <dgm:spPr/>
    </dgm:pt>
    <dgm:pt modelId="{3D61CA11-6D25-4E23-97D6-74149DA58344}" type="pres">
      <dgm:prSet presAssocID="{D2DDA5EE-3946-428A-A4D5-34AC62897EAC}" presName="parTxOnly" presStyleLbl="node1" presStyleIdx="0" presStyleCnt="3" custScaleX="123927" custScaleY="115972" custLinFactNeighborX="13903" custLinFactNeighborY="-3180">
        <dgm:presLayoutVars>
          <dgm:bulletEnabled val="1"/>
        </dgm:presLayoutVars>
      </dgm:prSet>
      <dgm:spPr/>
      <dgm:t>
        <a:bodyPr/>
        <a:lstStyle/>
        <a:p>
          <a:pPr latinLnBrk="1"/>
          <a:endParaRPr lang="ko-KR" altLang="en-US"/>
        </a:p>
      </dgm:t>
    </dgm:pt>
    <dgm:pt modelId="{27113163-2398-40D0-89D6-4EBEAB3214BD}" type="pres">
      <dgm:prSet presAssocID="{3D4CD48B-A781-4A6E-9BD5-F6818C6CBB30}" presName="parSpace" presStyleCnt="0"/>
      <dgm:spPr/>
    </dgm:pt>
    <dgm:pt modelId="{803D07E2-A9D2-4758-AD02-D9B2C07C772B}" type="pres">
      <dgm:prSet presAssocID="{7C89CFA4-A308-465B-ADC9-0C53EC5B91D1}" presName="parTxOnly" presStyleLbl="node1" presStyleIdx="1" presStyleCnt="3" custScaleX="112957" custScaleY="115972" custLinFactX="-21153" custLinFactNeighborX="-100000" custLinFactNeighborY="-3859">
        <dgm:presLayoutVars>
          <dgm:bulletEnabled val="1"/>
        </dgm:presLayoutVars>
      </dgm:prSet>
      <dgm:spPr/>
      <dgm:t>
        <a:bodyPr/>
        <a:lstStyle/>
        <a:p>
          <a:pPr latinLnBrk="1"/>
          <a:endParaRPr lang="ko-KR" altLang="en-US"/>
        </a:p>
      </dgm:t>
    </dgm:pt>
    <dgm:pt modelId="{66BBCAB1-7B2F-48D2-BFF1-63346D5F0572}" type="pres">
      <dgm:prSet presAssocID="{5774CAFF-8737-4A95-AB8C-563474921142}" presName="parSpace" presStyleCnt="0"/>
      <dgm:spPr/>
    </dgm:pt>
    <dgm:pt modelId="{41253F76-2780-4562-B3A0-C5272735B4F7}" type="pres">
      <dgm:prSet presAssocID="{519886CA-6091-4A66-B7EF-D0FA34154E0C}" presName="parTxOnly" presStyleLbl="node1" presStyleIdx="2" presStyleCnt="3" custScaleX="79212" custScaleY="115972" custLinFactX="-53826" custLinFactNeighborX="-100000" custLinFactNeighborY="-3180">
        <dgm:presLayoutVars>
          <dgm:bulletEnabled val="1"/>
        </dgm:presLayoutVars>
      </dgm:prSet>
      <dgm:spPr/>
      <dgm:t>
        <a:bodyPr/>
        <a:lstStyle/>
        <a:p>
          <a:pPr latinLnBrk="1"/>
          <a:endParaRPr lang="ko-KR" altLang="en-US"/>
        </a:p>
      </dgm:t>
    </dgm:pt>
  </dgm:ptLst>
  <dgm:cxnLst>
    <dgm:cxn modelId="{7BE218BE-BF3A-46BF-AF30-98872CA9D6D3}" srcId="{E45BE9ED-EDFD-45FF-AB49-AA523738CB62}" destId="{519886CA-6091-4A66-B7EF-D0FA34154E0C}" srcOrd="2" destOrd="0" parTransId="{11C90EE9-5A43-40C3-89AE-13C0E22D5263}" sibTransId="{EBD65986-D34A-4197-BDD4-3F32AF0F2F55}"/>
    <dgm:cxn modelId="{805A1537-EA51-4075-A46F-BA1ECA7C8A7D}" type="presOf" srcId="{519886CA-6091-4A66-B7EF-D0FA34154E0C}" destId="{41253F76-2780-4562-B3A0-C5272735B4F7}" srcOrd="0" destOrd="0" presId="urn:microsoft.com/office/officeart/2005/8/layout/hChevron3"/>
    <dgm:cxn modelId="{6F259718-BFE5-4C63-BEE6-77A74A966C87}" type="presOf" srcId="{D2DDA5EE-3946-428A-A4D5-34AC62897EAC}" destId="{3D61CA11-6D25-4E23-97D6-74149DA58344}" srcOrd="0" destOrd="0" presId="urn:microsoft.com/office/officeart/2005/8/layout/hChevron3"/>
    <dgm:cxn modelId="{0DB07E26-BCB5-47EE-931F-05A92E2B8A39}" type="presOf" srcId="{7C89CFA4-A308-465B-ADC9-0C53EC5B91D1}" destId="{803D07E2-A9D2-4758-AD02-D9B2C07C772B}" srcOrd="0" destOrd="0" presId="urn:microsoft.com/office/officeart/2005/8/layout/hChevron3"/>
    <dgm:cxn modelId="{EAA11B3B-BA85-4BEE-A1B9-EBE14B2FC7AE}" srcId="{E45BE9ED-EDFD-45FF-AB49-AA523738CB62}" destId="{7C89CFA4-A308-465B-ADC9-0C53EC5B91D1}" srcOrd="1" destOrd="0" parTransId="{EFFC6A8E-5379-4FA7-9D2D-D83BD74428A3}" sibTransId="{5774CAFF-8737-4A95-AB8C-563474921142}"/>
    <dgm:cxn modelId="{B2501549-05FE-4340-B49B-BA7BF37884B3}" srcId="{E45BE9ED-EDFD-45FF-AB49-AA523738CB62}" destId="{D2DDA5EE-3946-428A-A4D5-34AC62897EAC}" srcOrd="0" destOrd="0" parTransId="{2F90295D-5305-4DBB-BF58-2168B1915B4A}" sibTransId="{3D4CD48B-A781-4A6E-9BD5-F6818C6CBB30}"/>
    <dgm:cxn modelId="{686572F7-0A0C-4889-AE8C-C81E416D7E1D}" type="presOf" srcId="{E45BE9ED-EDFD-45FF-AB49-AA523738CB62}" destId="{351E233D-E73B-4453-931B-945428E7DCDD}" srcOrd="0" destOrd="0" presId="urn:microsoft.com/office/officeart/2005/8/layout/hChevron3"/>
    <dgm:cxn modelId="{1FC5A3E1-F964-4498-AFB9-B8BF6159CC4F}" type="presParOf" srcId="{351E233D-E73B-4453-931B-945428E7DCDD}" destId="{3D61CA11-6D25-4E23-97D6-74149DA58344}" srcOrd="0" destOrd="0" presId="urn:microsoft.com/office/officeart/2005/8/layout/hChevron3"/>
    <dgm:cxn modelId="{7B23849B-2B57-444B-8919-DEA5BC015270}" type="presParOf" srcId="{351E233D-E73B-4453-931B-945428E7DCDD}" destId="{27113163-2398-40D0-89D6-4EBEAB3214BD}" srcOrd="1" destOrd="0" presId="urn:microsoft.com/office/officeart/2005/8/layout/hChevron3"/>
    <dgm:cxn modelId="{5EFC39F2-5292-4FA6-912D-187FD509A190}" type="presParOf" srcId="{351E233D-E73B-4453-931B-945428E7DCDD}" destId="{803D07E2-A9D2-4758-AD02-D9B2C07C772B}" srcOrd="2" destOrd="0" presId="urn:microsoft.com/office/officeart/2005/8/layout/hChevron3"/>
    <dgm:cxn modelId="{AD347892-A1D9-4570-BB90-69694EB1C4AD}" type="presParOf" srcId="{351E233D-E73B-4453-931B-945428E7DCDD}" destId="{66BBCAB1-7B2F-48D2-BFF1-63346D5F0572}" srcOrd="3" destOrd="0" presId="urn:microsoft.com/office/officeart/2005/8/layout/hChevron3"/>
    <dgm:cxn modelId="{D0308721-9A76-4D1C-AC42-F852A691520B}" type="presParOf" srcId="{351E233D-E73B-4453-931B-945428E7DCDD}" destId="{41253F76-2780-4562-B3A0-C5272735B4F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BE9ED-EDFD-45FF-AB49-AA523738CB62}" type="doc">
      <dgm:prSet loTypeId="urn:microsoft.com/office/officeart/2005/8/layout/hChevron3" loCatId="process" qsTypeId="urn:microsoft.com/office/officeart/2005/8/quickstyle/simple1" qsCatId="simple" csTypeId="urn:microsoft.com/office/officeart/2005/8/colors/accent1_4" csCatId="accent1" phldr="1"/>
      <dgm:spPr/>
    </dgm:pt>
    <dgm:pt modelId="{D2DDA5EE-3946-428A-A4D5-34AC62897EAC}">
      <dgm:prSet phldrT="[텍스트]" custT="1"/>
      <dgm:spPr/>
      <dgm:t>
        <a:bodyPr/>
        <a:lstStyle/>
        <a:p>
          <a:pPr latinLnBrk="1"/>
          <a:endParaRPr lang="ko-KR" altLang="en-US" sz="900" dirty="0"/>
        </a:p>
      </dgm:t>
    </dgm:pt>
    <dgm:pt modelId="{2F90295D-5305-4DBB-BF58-2168B1915B4A}" type="parTrans" cxnId="{B2501549-05FE-4340-B49B-BA7BF37884B3}">
      <dgm:prSet/>
      <dgm:spPr/>
      <dgm:t>
        <a:bodyPr/>
        <a:lstStyle/>
        <a:p>
          <a:pPr latinLnBrk="1"/>
          <a:endParaRPr lang="ko-KR" altLang="en-US"/>
        </a:p>
      </dgm:t>
    </dgm:pt>
    <dgm:pt modelId="{3D4CD48B-A781-4A6E-9BD5-F6818C6CBB30}" type="sibTrans" cxnId="{B2501549-05FE-4340-B49B-BA7BF37884B3}">
      <dgm:prSet/>
      <dgm:spPr/>
      <dgm:t>
        <a:bodyPr/>
        <a:lstStyle/>
        <a:p>
          <a:pPr latinLnBrk="1"/>
          <a:endParaRPr lang="ko-KR" altLang="en-US"/>
        </a:p>
      </dgm:t>
    </dgm:pt>
    <dgm:pt modelId="{418CEC3C-EF88-4A03-B0E5-432FD8653C89}">
      <dgm:prSet phldrT="[텍스트]" custT="1"/>
      <dgm:spPr/>
      <dgm:t>
        <a:bodyPr/>
        <a:lstStyle/>
        <a:p>
          <a:pPr latinLnBrk="1"/>
          <a:endParaRPr lang="ko-KR" altLang="en-US" sz="900" dirty="0"/>
        </a:p>
      </dgm:t>
    </dgm:pt>
    <dgm:pt modelId="{0A8EC6D5-9B69-4FE2-B6E7-BB39B20923AF}" type="parTrans" cxnId="{CE356000-806E-4227-B169-0C111971DBAE}">
      <dgm:prSet/>
      <dgm:spPr/>
      <dgm:t>
        <a:bodyPr/>
        <a:lstStyle/>
        <a:p>
          <a:pPr latinLnBrk="1"/>
          <a:endParaRPr lang="ko-KR" altLang="en-US"/>
        </a:p>
      </dgm:t>
    </dgm:pt>
    <dgm:pt modelId="{0E4FAABF-DCEB-4096-AB7C-349083224DA7}" type="sibTrans" cxnId="{CE356000-806E-4227-B169-0C111971DBAE}">
      <dgm:prSet/>
      <dgm:spPr/>
      <dgm:t>
        <a:bodyPr/>
        <a:lstStyle/>
        <a:p>
          <a:pPr latinLnBrk="1"/>
          <a:endParaRPr lang="ko-KR" altLang="en-US"/>
        </a:p>
      </dgm:t>
    </dgm:pt>
    <dgm:pt modelId="{7C89CFA4-A308-465B-ADC9-0C53EC5B91D1}">
      <dgm:prSet phldrT="[텍스트]" custT="1"/>
      <dgm:spPr/>
      <dgm:t>
        <a:bodyPr/>
        <a:lstStyle/>
        <a:p>
          <a:pPr latinLnBrk="1"/>
          <a:endParaRPr lang="ko-KR" altLang="en-US" sz="1000" b="1" dirty="0"/>
        </a:p>
      </dgm:t>
    </dgm:pt>
    <dgm:pt modelId="{EFFC6A8E-5379-4FA7-9D2D-D83BD74428A3}" type="parTrans" cxnId="{EAA11B3B-BA85-4BEE-A1B9-EBE14B2FC7AE}">
      <dgm:prSet/>
      <dgm:spPr/>
      <dgm:t>
        <a:bodyPr/>
        <a:lstStyle/>
        <a:p>
          <a:pPr latinLnBrk="1"/>
          <a:endParaRPr lang="ko-KR" altLang="en-US"/>
        </a:p>
      </dgm:t>
    </dgm:pt>
    <dgm:pt modelId="{5774CAFF-8737-4A95-AB8C-563474921142}" type="sibTrans" cxnId="{EAA11B3B-BA85-4BEE-A1B9-EBE14B2FC7AE}">
      <dgm:prSet/>
      <dgm:spPr/>
      <dgm:t>
        <a:bodyPr/>
        <a:lstStyle/>
        <a:p>
          <a:pPr latinLnBrk="1"/>
          <a:endParaRPr lang="ko-KR" altLang="en-US"/>
        </a:p>
      </dgm:t>
    </dgm:pt>
    <dgm:pt modelId="{519886CA-6091-4A66-B7EF-D0FA34154E0C}">
      <dgm:prSet phldrT="[텍스트]" custT="1"/>
      <dgm:spPr/>
      <dgm:t>
        <a:bodyPr/>
        <a:lstStyle/>
        <a:p>
          <a:pPr latinLnBrk="1"/>
          <a:endParaRPr lang="ko-KR" altLang="en-US" sz="1000" b="1" dirty="0"/>
        </a:p>
      </dgm:t>
    </dgm:pt>
    <dgm:pt modelId="{11C90EE9-5A43-40C3-89AE-13C0E22D5263}" type="parTrans" cxnId="{7BE218BE-BF3A-46BF-AF30-98872CA9D6D3}">
      <dgm:prSet/>
      <dgm:spPr/>
      <dgm:t>
        <a:bodyPr/>
        <a:lstStyle/>
        <a:p>
          <a:pPr latinLnBrk="1"/>
          <a:endParaRPr lang="ko-KR" altLang="en-US"/>
        </a:p>
      </dgm:t>
    </dgm:pt>
    <dgm:pt modelId="{EBD65986-D34A-4197-BDD4-3F32AF0F2F55}" type="sibTrans" cxnId="{7BE218BE-BF3A-46BF-AF30-98872CA9D6D3}">
      <dgm:prSet/>
      <dgm:spPr/>
      <dgm:t>
        <a:bodyPr/>
        <a:lstStyle/>
        <a:p>
          <a:pPr latinLnBrk="1"/>
          <a:endParaRPr lang="ko-KR" altLang="en-US"/>
        </a:p>
      </dgm:t>
    </dgm:pt>
    <dgm:pt modelId="{1F9C4EBC-AD69-406A-8219-1C45A1F299B8}">
      <dgm:prSet phldrT="[텍스트]" custT="1"/>
      <dgm:spPr/>
      <dgm:t>
        <a:bodyPr/>
        <a:lstStyle/>
        <a:p>
          <a:pPr latinLnBrk="1"/>
          <a:endParaRPr lang="ko-KR" altLang="en-US" sz="1000" b="1" dirty="0"/>
        </a:p>
      </dgm:t>
    </dgm:pt>
    <dgm:pt modelId="{CA6F5017-A56D-416B-886A-AD8FB0412756}" type="parTrans" cxnId="{016FECF6-A132-4E6B-9E94-DC87A540E7B9}">
      <dgm:prSet/>
      <dgm:spPr/>
      <dgm:t>
        <a:bodyPr/>
        <a:lstStyle/>
        <a:p>
          <a:pPr latinLnBrk="1"/>
          <a:endParaRPr lang="ko-KR" altLang="en-US"/>
        </a:p>
      </dgm:t>
    </dgm:pt>
    <dgm:pt modelId="{AC52730B-47F7-4B14-B29B-EF14270BB2EF}" type="sibTrans" cxnId="{016FECF6-A132-4E6B-9E94-DC87A540E7B9}">
      <dgm:prSet/>
      <dgm:spPr/>
      <dgm:t>
        <a:bodyPr/>
        <a:lstStyle/>
        <a:p>
          <a:pPr latinLnBrk="1"/>
          <a:endParaRPr lang="ko-KR" altLang="en-US"/>
        </a:p>
      </dgm:t>
    </dgm:pt>
    <dgm:pt modelId="{77CA9B77-AEA1-4310-903D-7F1502FBD8AA}">
      <dgm:prSet phldrT="[텍스트]" custT="1"/>
      <dgm:spPr/>
      <dgm:t>
        <a:bodyPr/>
        <a:lstStyle/>
        <a:p>
          <a:pPr latinLnBrk="1"/>
          <a:endParaRPr lang="ko-KR" altLang="en-US" sz="1000" b="1" dirty="0"/>
        </a:p>
      </dgm:t>
    </dgm:pt>
    <dgm:pt modelId="{79879150-2CF7-4D72-8D08-34C6DD5D69DB}" type="parTrans" cxnId="{6697F839-A61C-462C-B22E-39F2BD6D3D3A}">
      <dgm:prSet/>
      <dgm:spPr/>
      <dgm:t>
        <a:bodyPr/>
        <a:lstStyle/>
        <a:p>
          <a:pPr latinLnBrk="1"/>
          <a:endParaRPr lang="ko-KR" altLang="en-US"/>
        </a:p>
      </dgm:t>
    </dgm:pt>
    <dgm:pt modelId="{2E7C204E-9236-48AF-8A16-7758DBFDA4B0}" type="sibTrans" cxnId="{6697F839-A61C-462C-B22E-39F2BD6D3D3A}">
      <dgm:prSet/>
      <dgm:spPr/>
      <dgm:t>
        <a:bodyPr/>
        <a:lstStyle/>
        <a:p>
          <a:pPr latinLnBrk="1"/>
          <a:endParaRPr lang="ko-KR" altLang="en-US"/>
        </a:p>
      </dgm:t>
    </dgm:pt>
    <dgm:pt modelId="{1B794745-F2B5-44C3-8C38-2FBF10D63F4B}">
      <dgm:prSet phldrT="[텍스트]"/>
      <dgm:spPr/>
      <dgm:t>
        <a:bodyPr/>
        <a:lstStyle/>
        <a:p>
          <a:pPr latinLnBrk="1"/>
          <a:endParaRPr lang="ko-KR" altLang="en-US" b="1" dirty="0"/>
        </a:p>
      </dgm:t>
    </dgm:pt>
    <dgm:pt modelId="{95BCADF7-32C4-4341-BF8B-D4CBAAFB6732}" type="sibTrans" cxnId="{32B81765-B0E3-494C-9368-ECCC8C77FC06}">
      <dgm:prSet/>
      <dgm:spPr/>
      <dgm:t>
        <a:bodyPr/>
        <a:lstStyle/>
        <a:p>
          <a:pPr latinLnBrk="1"/>
          <a:endParaRPr lang="ko-KR" altLang="en-US"/>
        </a:p>
      </dgm:t>
    </dgm:pt>
    <dgm:pt modelId="{C2EA21C4-0634-412B-93C8-ABE867DAF368}" type="parTrans" cxnId="{32B81765-B0E3-494C-9368-ECCC8C77FC06}">
      <dgm:prSet/>
      <dgm:spPr/>
      <dgm:t>
        <a:bodyPr/>
        <a:lstStyle/>
        <a:p>
          <a:pPr latinLnBrk="1"/>
          <a:endParaRPr lang="ko-KR" altLang="en-US"/>
        </a:p>
      </dgm:t>
    </dgm:pt>
    <dgm:pt modelId="{351E233D-E73B-4453-931B-945428E7DCDD}" type="pres">
      <dgm:prSet presAssocID="{E45BE9ED-EDFD-45FF-AB49-AA523738CB62}" presName="Name0" presStyleCnt="0">
        <dgm:presLayoutVars>
          <dgm:dir/>
          <dgm:resizeHandles val="exact"/>
        </dgm:presLayoutVars>
      </dgm:prSet>
      <dgm:spPr/>
    </dgm:pt>
    <dgm:pt modelId="{3D61CA11-6D25-4E23-97D6-74149DA58344}" type="pres">
      <dgm:prSet presAssocID="{D2DDA5EE-3946-428A-A4D5-34AC62897EAC}" presName="parTxOnly" presStyleLbl="node1" presStyleIdx="0" presStyleCnt="7" custScaleX="80321" custScaleY="144387" custLinFactNeighborX="13903" custLinFactNeighborY="-3180">
        <dgm:presLayoutVars>
          <dgm:bulletEnabled val="1"/>
        </dgm:presLayoutVars>
      </dgm:prSet>
      <dgm:spPr/>
      <dgm:t>
        <a:bodyPr/>
        <a:lstStyle/>
        <a:p>
          <a:pPr latinLnBrk="1"/>
          <a:endParaRPr lang="ko-KR" altLang="en-US"/>
        </a:p>
      </dgm:t>
    </dgm:pt>
    <dgm:pt modelId="{27113163-2398-40D0-89D6-4EBEAB3214BD}" type="pres">
      <dgm:prSet presAssocID="{3D4CD48B-A781-4A6E-9BD5-F6818C6CBB30}" presName="parSpace" presStyleCnt="0"/>
      <dgm:spPr/>
    </dgm:pt>
    <dgm:pt modelId="{CB4E31DB-8207-423F-A719-EB636090F533}" type="pres">
      <dgm:prSet presAssocID="{418CEC3C-EF88-4A03-B0E5-432FD8653C89}" presName="parTxOnly" presStyleLbl="node1" presStyleIdx="1" presStyleCnt="7" custScaleX="109153" custScaleY="144387" custLinFactX="-4247" custLinFactNeighborX="-100000" custLinFactNeighborY="-3180">
        <dgm:presLayoutVars>
          <dgm:bulletEnabled val="1"/>
        </dgm:presLayoutVars>
      </dgm:prSet>
      <dgm:spPr/>
      <dgm:t>
        <a:bodyPr/>
        <a:lstStyle/>
        <a:p>
          <a:pPr latinLnBrk="1"/>
          <a:endParaRPr lang="ko-KR" altLang="en-US"/>
        </a:p>
      </dgm:t>
    </dgm:pt>
    <dgm:pt modelId="{5A51EB74-B474-40D5-90D6-A2FA40B2A6CD}" type="pres">
      <dgm:prSet presAssocID="{0E4FAABF-DCEB-4096-AB7C-349083224DA7}" presName="parSpace" presStyleCnt="0"/>
      <dgm:spPr/>
    </dgm:pt>
    <dgm:pt modelId="{803D07E2-A9D2-4758-AD02-D9B2C07C772B}" type="pres">
      <dgm:prSet presAssocID="{7C89CFA4-A308-465B-ADC9-0C53EC5B91D1}" presName="parTxOnly" presStyleLbl="node1" presStyleIdx="2" presStyleCnt="7" custScaleX="112957" custScaleY="144387" custLinFactX="-30397" custLinFactNeighborX="-100000" custLinFactNeighborY="-3180">
        <dgm:presLayoutVars>
          <dgm:bulletEnabled val="1"/>
        </dgm:presLayoutVars>
      </dgm:prSet>
      <dgm:spPr/>
      <dgm:t>
        <a:bodyPr/>
        <a:lstStyle/>
        <a:p>
          <a:pPr latinLnBrk="1"/>
          <a:endParaRPr lang="ko-KR" altLang="en-US"/>
        </a:p>
      </dgm:t>
    </dgm:pt>
    <dgm:pt modelId="{66BBCAB1-7B2F-48D2-BFF1-63346D5F0572}" type="pres">
      <dgm:prSet presAssocID="{5774CAFF-8737-4A95-AB8C-563474921142}" presName="parSpace" presStyleCnt="0"/>
      <dgm:spPr/>
    </dgm:pt>
    <dgm:pt modelId="{41253F76-2780-4562-B3A0-C5272735B4F7}" type="pres">
      <dgm:prSet presAssocID="{519886CA-6091-4A66-B7EF-D0FA34154E0C}" presName="parTxOnly" presStyleLbl="node1" presStyleIdx="3" presStyleCnt="7" custScaleX="101256" custScaleY="144387" custLinFactX="-64829" custLinFactNeighborX="-100000" custLinFactNeighborY="-3180">
        <dgm:presLayoutVars>
          <dgm:bulletEnabled val="1"/>
        </dgm:presLayoutVars>
      </dgm:prSet>
      <dgm:spPr/>
      <dgm:t>
        <a:bodyPr/>
        <a:lstStyle/>
        <a:p>
          <a:pPr latinLnBrk="1"/>
          <a:endParaRPr lang="ko-KR" altLang="en-US"/>
        </a:p>
      </dgm:t>
    </dgm:pt>
    <dgm:pt modelId="{BB0047D1-E962-41C0-9ACC-33FEDEB6D7D3}" type="pres">
      <dgm:prSet presAssocID="{EBD65986-D34A-4197-BDD4-3F32AF0F2F55}" presName="parSpace" presStyleCnt="0"/>
      <dgm:spPr/>
    </dgm:pt>
    <dgm:pt modelId="{750A1421-AB65-469C-8C8E-DDB1AD5B3721}" type="pres">
      <dgm:prSet presAssocID="{1F9C4EBC-AD69-406A-8219-1C45A1F299B8}" presName="parTxOnly" presStyleLbl="node1" presStyleIdx="4" presStyleCnt="7" custScaleX="107397" custScaleY="144387" custLinFactX="-85015" custLinFactNeighborX="-100000" custLinFactNeighborY="-3180">
        <dgm:presLayoutVars>
          <dgm:bulletEnabled val="1"/>
        </dgm:presLayoutVars>
      </dgm:prSet>
      <dgm:spPr/>
      <dgm:t>
        <a:bodyPr/>
        <a:lstStyle/>
        <a:p>
          <a:pPr latinLnBrk="1"/>
          <a:endParaRPr lang="ko-KR" altLang="en-US"/>
        </a:p>
      </dgm:t>
    </dgm:pt>
    <dgm:pt modelId="{5C8459F9-2E94-4058-B370-1D105961F36F}" type="pres">
      <dgm:prSet presAssocID="{AC52730B-47F7-4B14-B29B-EF14270BB2EF}" presName="parSpace" presStyleCnt="0"/>
      <dgm:spPr/>
    </dgm:pt>
    <dgm:pt modelId="{C82BEA7A-8712-4F48-9D1A-908E8220D8B0}" type="pres">
      <dgm:prSet presAssocID="{77CA9B77-AEA1-4310-903D-7F1502FBD8AA}" presName="parTxOnly" presStyleLbl="node1" presStyleIdx="5" presStyleCnt="7" custScaleX="115050" custScaleY="144387" custLinFactX="-100000" custLinFactNeighborX="-169430" custLinFactNeighborY="-3180">
        <dgm:presLayoutVars>
          <dgm:bulletEnabled val="1"/>
        </dgm:presLayoutVars>
      </dgm:prSet>
      <dgm:spPr/>
      <dgm:t>
        <a:bodyPr/>
        <a:lstStyle/>
        <a:p>
          <a:pPr latinLnBrk="1"/>
          <a:endParaRPr lang="ko-KR" altLang="en-US"/>
        </a:p>
      </dgm:t>
    </dgm:pt>
    <dgm:pt modelId="{13118B02-AEAD-4D82-AE47-61765EFA766C}" type="pres">
      <dgm:prSet presAssocID="{2E7C204E-9236-48AF-8A16-7758DBFDA4B0}" presName="parSpace" presStyleCnt="0"/>
      <dgm:spPr/>
    </dgm:pt>
    <dgm:pt modelId="{0C71C25E-2C61-4239-8AB2-DAFFFF2DD932}" type="pres">
      <dgm:prSet presAssocID="{1B794745-F2B5-44C3-8C38-2FBF10D63F4B}" presName="parTxOnly" presStyleLbl="node1" presStyleIdx="6" presStyleCnt="7" custScaleX="101256" custScaleY="144387" custLinFactX="-127865" custLinFactNeighborX="-200000" custLinFactNeighborY="-5107">
        <dgm:presLayoutVars>
          <dgm:bulletEnabled val="1"/>
        </dgm:presLayoutVars>
      </dgm:prSet>
      <dgm:spPr/>
      <dgm:t>
        <a:bodyPr/>
        <a:lstStyle/>
        <a:p>
          <a:pPr latinLnBrk="1"/>
          <a:endParaRPr lang="ko-KR" altLang="en-US"/>
        </a:p>
      </dgm:t>
    </dgm:pt>
  </dgm:ptLst>
  <dgm:cxnLst>
    <dgm:cxn modelId="{7BE218BE-BF3A-46BF-AF30-98872CA9D6D3}" srcId="{E45BE9ED-EDFD-45FF-AB49-AA523738CB62}" destId="{519886CA-6091-4A66-B7EF-D0FA34154E0C}" srcOrd="3" destOrd="0" parTransId="{11C90EE9-5A43-40C3-89AE-13C0E22D5263}" sibTransId="{EBD65986-D34A-4197-BDD4-3F32AF0F2F55}"/>
    <dgm:cxn modelId="{F37F0933-5D6F-44D4-95F2-AA680679860C}" type="presOf" srcId="{D2DDA5EE-3946-428A-A4D5-34AC62897EAC}" destId="{3D61CA11-6D25-4E23-97D6-74149DA58344}" srcOrd="0" destOrd="0" presId="urn:microsoft.com/office/officeart/2005/8/layout/hChevron3"/>
    <dgm:cxn modelId="{5A8AC095-BD32-4F3E-A838-5E37B9F39588}" type="presOf" srcId="{7C89CFA4-A308-465B-ADC9-0C53EC5B91D1}" destId="{803D07E2-A9D2-4758-AD02-D9B2C07C772B}" srcOrd="0" destOrd="0" presId="urn:microsoft.com/office/officeart/2005/8/layout/hChevron3"/>
    <dgm:cxn modelId="{CE356000-806E-4227-B169-0C111971DBAE}" srcId="{E45BE9ED-EDFD-45FF-AB49-AA523738CB62}" destId="{418CEC3C-EF88-4A03-B0E5-432FD8653C89}" srcOrd="1" destOrd="0" parTransId="{0A8EC6D5-9B69-4FE2-B6E7-BB39B20923AF}" sibTransId="{0E4FAABF-DCEB-4096-AB7C-349083224DA7}"/>
    <dgm:cxn modelId="{A6758234-CCE8-4B6B-A79D-811741D93158}" type="presOf" srcId="{E45BE9ED-EDFD-45FF-AB49-AA523738CB62}" destId="{351E233D-E73B-4453-931B-945428E7DCDD}" srcOrd="0" destOrd="0" presId="urn:microsoft.com/office/officeart/2005/8/layout/hChevron3"/>
    <dgm:cxn modelId="{016FECF6-A132-4E6B-9E94-DC87A540E7B9}" srcId="{E45BE9ED-EDFD-45FF-AB49-AA523738CB62}" destId="{1F9C4EBC-AD69-406A-8219-1C45A1F299B8}" srcOrd="4" destOrd="0" parTransId="{CA6F5017-A56D-416B-886A-AD8FB0412756}" sibTransId="{AC52730B-47F7-4B14-B29B-EF14270BB2EF}"/>
    <dgm:cxn modelId="{32B81765-B0E3-494C-9368-ECCC8C77FC06}" srcId="{E45BE9ED-EDFD-45FF-AB49-AA523738CB62}" destId="{1B794745-F2B5-44C3-8C38-2FBF10D63F4B}" srcOrd="6" destOrd="0" parTransId="{C2EA21C4-0634-412B-93C8-ABE867DAF368}" sibTransId="{95BCADF7-32C4-4341-BF8B-D4CBAAFB6732}"/>
    <dgm:cxn modelId="{BDB238C5-F58C-4EDF-8A43-697E4301EFD6}" type="presOf" srcId="{519886CA-6091-4A66-B7EF-D0FA34154E0C}" destId="{41253F76-2780-4562-B3A0-C5272735B4F7}" srcOrd="0" destOrd="0" presId="urn:microsoft.com/office/officeart/2005/8/layout/hChevron3"/>
    <dgm:cxn modelId="{F24B2CDE-B7A9-4CA6-BA48-15DFE8941CA1}" type="presOf" srcId="{1B794745-F2B5-44C3-8C38-2FBF10D63F4B}" destId="{0C71C25E-2C61-4239-8AB2-DAFFFF2DD932}" srcOrd="0" destOrd="0" presId="urn:microsoft.com/office/officeart/2005/8/layout/hChevron3"/>
    <dgm:cxn modelId="{B2501549-05FE-4340-B49B-BA7BF37884B3}" srcId="{E45BE9ED-EDFD-45FF-AB49-AA523738CB62}" destId="{D2DDA5EE-3946-428A-A4D5-34AC62897EAC}" srcOrd="0" destOrd="0" parTransId="{2F90295D-5305-4DBB-BF58-2168B1915B4A}" sibTransId="{3D4CD48B-A781-4A6E-9BD5-F6818C6CBB30}"/>
    <dgm:cxn modelId="{59523D68-0A4E-4829-AEA1-E80FD92F3E81}" type="presOf" srcId="{418CEC3C-EF88-4A03-B0E5-432FD8653C89}" destId="{CB4E31DB-8207-423F-A719-EB636090F533}" srcOrd="0" destOrd="0" presId="urn:microsoft.com/office/officeart/2005/8/layout/hChevron3"/>
    <dgm:cxn modelId="{6697F839-A61C-462C-B22E-39F2BD6D3D3A}" srcId="{E45BE9ED-EDFD-45FF-AB49-AA523738CB62}" destId="{77CA9B77-AEA1-4310-903D-7F1502FBD8AA}" srcOrd="5" destOrd="0" parTransId="{79879150-2CF7-4D72-8D08-34C6DD5D69DB}" sibTransId="{2E7C204E-9236-48AF-8A16-7758DBFDA4B0}"/>
    <dgm:cxn modelId="{CF34A695-AEC4-454E-B70B-C5A5BAC03437}" type="presOf" srcId="{1F9C4EBC-AD69-406A-8219-1C45A1F299B8}" destId="{750A1421-AB65-469C-8C8E-DDB1AD5B3721}" srcOrd="0" destOrd="0" presId="urn:microsoft.com/office/officeart/2005/8/layout/hChevron3"/>
    <dgm:cxn modelId="{C1617227-B199-4B8F-AA50-E4172764A6D5}" type="presOf" srcId="{77CA9B77-AEA1-4310-903D-7F1502FBD8AA}" destId="{C82BEA7A-8712-4F48-9D1A-908E8220D8B0}" srcOrd="0" destOrd="0" presId="urn:microsoft.com/office/officeart/2005/8/layout/hChevron3"/>
    <dgm:cxn modelId="{EAA11B3B-BA85-4BEE-A1B9-EBE14B2FC7AE}" srcId="{E45BE9ED-EDFD-45FF-AB49-AA523738CB62}" destId="{7C89CFA4-A308-465B-ADC9-0C53EC5B91D1}" srcOrd="2" destOrd="0" parTransId="{EFFC6A8E-5379-4FA7-9D2D-D83BD74428A3}" sibTransId="{5774CAFF-8737-4A95-AB8C-563474921142}"/>
    <dgm:cxn modelId="{447E19BE-A9E1-4E3F-9E86-C656E7E71B54}" type="presParOf" srcId="{351E233D-E73B-4453-931B-945428E7DCDD}" destId="{3D61CA11-6D25-4E23-97D6-74149DA58344}" srcOrd="0" destOrd="0" presId="urn:microsoft.com/office/officeart/2005/8/layout/hChevron3"/>
    <dgm:cxn modelId="{610ABC65-A8C2-4CAD-8497-46D0556FC472}" type="presParOf" srcId="{351E233D-E73B-4453-931B-945428E7DCDD}" destId="{27113163-2398-40D0-89D6-4EBEAB3214BD}" srcOrd="1" destOrd="0" presId="urn:microsoft.com/office/officeart/2005/8/layout/hChevron3"/>
    <dgm:cxn modelId="{14902FB4-AF54-4475-9DDE-CA85FA63F84E}" type="presParOf" srcId="{351E233D-E73B-4453-931B-945428E7DCDD}" destId="{CB4E31DB-8207-423F-A719-EB636090F533}" srcOrd="2" destOrd="0" presId="urn:microsoft.com/office/officeart/2005/8/layout/hChevron3"/>
    <dgm:cxn modelId="{B140BB0D-3719-499A-ADC2-7934A30855A1}" type="presParOf" srcId="{351E233D-E73B-4453-931B-945428E7DCDD}" destId="{5A51EB74-B474-40D5-90D6-A2FA40B2A6CD}" srcOrd="3" destOrd="0" presId="urn:microsoft.com/office/officeart/2005/8/layout/hChevron3"/>
    <dgm:cxn modelId="{68C42BAC-D573-4EF2-A699-7A1CB124D18D}" type="presParOf" srcId="{351E233D-E73B-4453-931B-945428E7DCDD}" destId="{803D07E2-A9D2-4758-AD02-D9B2C07C772B}" srcOrd="4" destOrd="0" presId="urn:microsoft.com/office/officeart/2005/8/layout/hChevron3"/>
    <dgm:cxn modelId="{9E5F2E0D-174C-4B17-A180-97B20938246A}" type="presParOf" srcId="{351E233D-E73B-4453-931B-945428E7DCDD}" destId="{66BBCAB1-7B2F-48D2-BFF1-63346D5F0572}" srcOrd="5" destOrd="0" presId="urn:microsoft.com/office/officeart/2005/8/layout/hChevron3"/>
    <dgm:cxn modelId="{10101E3B-2759-4CF7-BCED-21DE2786FC41}" type="presParOf" srcId="{351E233D-E73B-4453-931B-945428E7DCDD}" destId="{41253F76-2780-4562-B3A0-C5272735B4F7}" srcOrd="6" destOrd="0" presId="urn:microsoft.com/office/officeart/2005/8/layout/hChevron3"/>
    <dgm:cxn modelId="{C5330A35-81D0-4E3F-A2E2-472A017ACDEB}" type="presParOf" srcId="{351E233D-E73B-4453-931B-945428E7DCDD}" destId="{BB0047D1-E962-41C0-9ACC-33FEDEB6D7D3}" srcOrd="7" destOrd="0" presId="urn:microsoft.com/office/officeart/2005/8/layout/hChevron3"/>
    <dgm:cxn modelId="{DA83859F-E587-4492-9E41-72819941B9DA}" type="presParOf" srcId="{351E233D-E73B-4453-931B-945428E7DCDD}" destId="{750A1421-AB65-469C-8C8E-DDB1AD5B3721}" srcOrd="8" destOrd="0" presId="urn:microsoft.com/office/officeart/2005/8/layout/hChevron3"/>
    <dgm:cxn modelId="{5F288E05-4ED0-4F62-933E-F504DB06C1B8}" type="presParOf" srcId="{351E233D-E73B-4453-931B-945428E7DCDD}" destId="{5C8459F9-2E94-4058-B370-1D105961F36F}" srcOrd="9" destOrd="0" presId="urn:microsoft.com/office/officeart/2005/8/layout/hChevron3"/>
    <dgm:cxn modelId="{062EFDB9-BC7C-495A-965B-5E242821BD19}" type="presParOf" srcId="{351E233D-E73B-4453-931B-945428E7DCDD}" destId="{C82BEA7A-8712-4F48-9D1A-908E8220D8B0}" srcOrd="10" destOrd="0" presId="urn:microsoft.com/office/officeart/2005/8/layout/hChevron3"/>
    <dgm:cxn modelId="{7A4BC826-4C17-4170-8C8A-04136AD6F4CE}" type="presParOf" srcId="{351E233D-E73B-4453-931B-945428E7DCDD}" destId="{13118B02-AEAD-4D82-AE47-61765EFA766C}" srcOrd="11" destOrd="0" presId="urn:microsoft.com/office/officeart/2005/8/layout/hChevron3"/>
    <dgm:cxn modelId="{4158EE73-C9A8-410E-AA19-EB149DFC8D22}" type="presParOf" srcId="{351E233D-E73B-4453-931B-945428E7DCDD}" destId="{0C71C25E-2C61-4239-8AB2-DAFFFF2DD932}" srcOrd="1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E41AD-63BA-48C9-88DD-2643874BA4D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latinLnBrk="1"/>
          <a:endParaRPr lang="ko-KR" altLang="en-US"/>
        </a:p>
      </dgm:t>
    </dgm:pt>
    <dgm:pt modelId="{2F40533F-13DF-44E6-A9D0-EA852C835A21}">
      <dgm:prSet phldrT="[텍스트]" custT="1"/>
      <dgm:spPr/>
      <dgm:t>
        <a:bodyPr/>
        <a:lstStyle/>
        <a:p>
          <a:pPr latinLnBrk="1"/>
          <a:r>
            <a:rPr lang="en-US" altLang="ko-KR" sz="2000" dirty="0">
              <a:solidFill>
                <a:srgbClr val="FF0000"/>
              </a:solidFill>
            </a:rPr>
            <a:t>Systemic Issues  </a:t>
          </a:r>
          <a:endParaRPr lang="ko-KR" altLang="en-US" sz="2000" dirty="0">
            <a:solidFill>
              <a:srgbClr val="FF0000"/>
            </a:solidFill>
          </a:endParaRPr>
        </a:p>
      </dgm:t>
    </dgm:pt>
    <dgm:pt modelId="{D1208C12-61B3-4542-B6DA-A1F542403006}" type="parTrans" cxnId="{855F7E78-DAA3-4A15-ACC4-F6052C8146A7}">
      <dgm:prSet/>
      <dgm:spPr/>
      <dgm:t>
        <a:bodyPr/>
        <a:lstStyle/>
        <a:p>
          <a:pPr latinLnBrk="1"/>
          <a:endParaRPr lang="ko-KR" altLang="en-US"/>
        </a:p>
      </dgm:t>
    </dgm:pt>
    <dgm:pt modelId="{ACF371D0-345A-4BD3-AD0F-8A209DA8CCB1}" type="sibTrans" cxnId="{855F7E78-DAA3-4A15-ACC4-F6052C8146A7}">
      <dgm:prSet/>
      <dgm:spPr/>
      <dgm:t>
        <a:bodyPr/>
        <a:lstStyle/>
        <a:p>
          <a:pPr latinLnBrk="1"/>
          <a:endParaRPr lang="ko-KR" altLang="en-US"/>
        </a:p>
      </dgm:t>
    </dgm:pt>
    <dgm:pt modelId="{ED6C96DA-E72C-4A69-81FA-7493D2CE05B6}">
      <dgm:prSet phldrT="[텍스트]"/>
      <dgm:spPr/>
      <dgm:t>
        <a:bodyPr/>
        <a:lstStyle/>
        <a:p>
          <a:pPr latinLnBrk="1"/>
          <a:r>
            <a:rPr lang="en-US" altLang="ko-KR" dirty="0"/>
            <a:t>Finance  </a:t>
          </a:r>
          <a:endParaRPr lang="ko-KR" altLang="en-US" dirty="0"/>
        </a:p>
      </dgm:t>
    </dgm:pt>
    <dgm:pt modelId="{7EB71C41-E976-4D99-875C-0346D1B542DE}" type="parTrans" cxnId="{16F60C58-D16C-4BA9-B97A-5C7A3F239955}">
      <dgm:prSet/>
      <dgm:spPr/>
      <dgm:t>
        <a:bodyPr/>
        <a:lstStyle/>
        <a:p>
          <a:pPr latinLnBrk="1"/>
          <a:endParaRPr lang="ko-KR" altLang="en-US"/>
        </a:p>
      </dgm:t>
    </dgm:pt>
    <dgm:pt modelId="{DFB4F936-A2B6-47BC-9406-DE5E84BA94CE}" type="sibTrans" cxnId="{16F60C58-D16C-4BA9-B97A-5C7A3F239955}">
      <dgm:prSet/>
      <dgm:spPr/>
      <dgm:t>
        <a:bodyPr/>
        <a:lstStyle/>
        <a:p>
          <a:pPr latinLnBrk="1"/>
          <a:endParaRPr lang="ko-KR" altLang="en-US"/>
        </a:p>
      </dgm:t>
    </dgm:pt>
    <dgm:pt modelId="{728620E0-8C52-4160-8979-CA19D0AFE946}">
      <dgm:prSet phldrT="[텍스트]"/>
      <dgm:spPr/>
      <dgm:t>
        <a:bodyPr/>
        <a:lstStyle/>
        <a:p>
          <a:pPr latinLnBrk="1"/>
          <a:r>
            <a:rPr lang="en-US" altLang="ko-KR" dirty="0"/>
            <a:t>Technology</a:t>
          </a:r>
          <a:endParaRPr lang="ko-KR" altLang="en-US" dirty="0"/>
        </a:p>
      </dgm:t>
    </dgm:pt>
    <dgm:pt modelId="{12F449D8-95AA-4FFF-97EE-A1AC5058360F}" type="parTrans" cxnId="{87297250-6CFA-4CF0-B528-83F2721114D8}">
      <dgm:prSet/>
      <dgm:spPr/>
      <dgm:t>
        <a:bodyPr/>
        <a:lstStyle/>
        <a:p>
          <a:pPr latinLnBrk="1"/>
          <a:endParaRPr lang="ko-KR" altLang="en-US"/>
        </a:p>
      </dgm:t>
    </dgm:pt>
    <dgm:pt modelId="{C05DAE7A-07CC-44CA-A106-F26AB1581FD3}" type="sibTrans" cxnId="{87297250-6CFA-4CF0-B528-83F2721114D8}">
      <dgm:prSet/>
      <dgm:spPr/>
      <dgm:t>
        <a:bodyPr/>
        <a:lstStyle/>
        <a:p>
          <a:pPr latinLnBrk="1"/>
          <a:endParaRPr lang="ko-KR" altLang="en-US"/>
        </a:p>
      </dgm:t>
    </dgm:pt>
    <dgm:pt modelId="{190E2B50-81DB-4786-AC05-5096206A35AA}">
      <dgm:prSet phldrT="[텍스트]"/>
      <dgm:spPr/>
      <dgm:t>
        <a:bodyPr/>
        <a:lstStyle/>
        <a:p>
          <a:pPr latinLnBrk="1"/>
          <a:r>
            <a:rPr lang="en-US" altLang="ko-KR" dirty="0"/>
            <a:t>Capacity-building </a:t>
          </a:r>
          <a:endParaRPr lang="ko-KR" altLang="en-US" dirty="0"/>
        </a:p>
      </dgm:t>
    </dgm:pt>
    <dgm:pt modelId="{D0EA14A6-146F-4153-89D1-E6FFD8E06264}" type="parTrans" cxnId="{E1678719-ED39-42CF-897C-69C34EBE94B4}">
      <dgm:prSet/>
      <dgm:spPr/>
      <dgm:t>
        <a:bodyPr/>
        <a:lstStyle/>
        <a:p>
          <a:pPr latinLnBrk="1"/>
          <a:endParaRPr lang="ko-KR" altLang="en-US"/>
        </a:p>
      </dgm:t>
    </dgm:pt>
    <dgm:pt modelId="{3E0600BC-EF19-481A-AF5D-3C8BA4A55AE0}" type="sibTrans" cxnId="{E1678719-ED39-42CF-897C-69C34EBE94B4}">
      <dgm:prSet/>
      <dgm:spPr/>
      <dgm:t>
        <a:bodyPr/>
        <a:lstStyle/>
        <a:p>
          <a:pPr latinLnBrk="1"/>
          <a:endParaRPr lang="ko-KR" altLang="en-US"/>
        </a:p>
      </dgm:t>
    </dgm:pt>
    <dgm:pt modelId="{7334980A-71D7-4576-967B-36AA524967B5}">
      <dgm:prSet phldrT="[텍스트]"/>
      <dgm:spPr/>
      <dgm:t>
        <a:bodyPr/>
        <a:lstStyle/>
        <a:p>
          <a:pPr latinLnBrk="1"/>
          <a:r>
            <a:rPr lang="en-US" altLang="ko-KR" dirty="0"/>
            <a:t>Trade </a:t>
          </a:r>
        </a:p>
        <a:p>
          <a:pPr latinLnBrk="1"/>
          <a:endParaRPr lang="ko-KR" altLang="en-US" dirty="0"/>
        </a:p>
      </dgm:t>
    </dgm:pt>
    <dgm:pt modelId="{9908DD1F-643A-48DA-9445-A64B46922FB0}" type="parTrans" cxnId="{7A254654-C374-47D1-A9D1-0347B9E0B421}">
      <dgm:prSet/>
      <dgm:spPr/>
      <dgm:t>
        <a:bodyPr/>
        <a:lstStyle/>
        <a:p>
          <a:pPr latinLnBrk="1"/>
          <a:endParaRPr lang="ko-KR" altLang="en-US"/>
        </a:p>
      </dgm:t>
    </dgm:pt>
    <dgm:pt modelId="{455F1AEA-29EA-4472-98B8-C87D909C9FF2}" type="sibTrans" cxnId="{7A254654-C374-47D1-A9D1-0347B9E0B421}">
      <dgm:prSet/>
      <dgm:spPr/>
      <dgm:t>
        <a:bodyPr/>
        <a:lstStyle/>
        <a:p>
          <a:pPr latinLnBrk="1"/>
          <a:endParaRPr lang="ko-KR" altLang="en-US"/>
        </a:p>
      </dgm:t>
    </dgm:pt>
    <dgm:pt modelId="{B74FD749-82A1-451C-BA47-D6A52DC819CB}" type="pres">
      <dgm:prSet presAssocID="{3F7E41AD-63BA-48C9-88DD-2643874BA4D8}" presName="diagram" presStyleCnt="0">
        <dgm:presLayoutVars>
          <dgm:chMax val="1"/>
          <dgm:dir/>
          <dgm:animLvl val="ctr"/>
          <dgm:resizeHandles val="exact"/>
        </dgm:presLayoutVars>
      </dgm:prSet>
      <dgm:spPr/>
      <dgm:t>
        <a:bodyPr/>
        <a:lstStyle/>
        <a:p>
          <a:pPr latinLnBrk="1"/>
          <a:endParaRPr lang="ko-KR" altLang="en-US"/>
        </a:p>
      </dgm:t>
    </dgm:pt>
    <dgm:pt modelId="{AB9A47BF-0F04-46D0-BE2D-09AE0440E8A9}" type="pres">
      <dgm:prSet presAssocID="{3F7E41AD-63BA-48C9-88DD-2643874BA4D8}" presName="matrix" presStyleCnt="0"/>
      <dgm:spPr/>
    </dgm:pt>
    <dgm:pt modelId="{29167641-ACB3-4CC1-9195-ED4718E6CE76}" type="pres">
      <dgm:prSet presAssocID="{3F7E41AD-63BA-48C9-88DD-2643874BA4D8}" presName="tile1" presStyleLbl="node1" presStyleIdx="0" presStyleCnt="4"/>
      <dgm:spPr/>
      <dgm:t>
        <a:bodyPr/>
        <a:lstStyle/>
        <a:p>
          <a:pPr latinLnBrk="1"/>
          <a:endParaRPr lang="ko-KR" altLang="en-US"/>
        </a:p>
      </dgm:t>
    </dgm:pt>
    <dgm:pt modelId="{A51D22BF-99C4-4002-80AA-311AC3DB11BD}" type="pres">
      <dgm:prSet presAssocID="{3F7E41AD-63BA-48C9-88DD-2643874BA4D8}" presName="tile1text" presStyleLbl="node1" presStyleIdx="0" presStyleCnt="4">
        <dgm:presLayoutVars>
          <dgm:chMax val="0"/>
          <dgm:chPref val="0"/>
          <dgm:bulletEnabled val="1"/>
        </dgm:presLayoutVars>
      </dgm:prSet>
      <dgm:spPr/>
      <dgm:t>
        <a:bodyPr/>
        <a:lstStyle/>
        <a:p>
          <a:pPr latinLnBrk="1"/>
          <a:endParaRPr lang="ko-KR" altLang="en-US"/>
        </a:p>
      </dgm:t>
    </dgm:pt>
    <dgm:pt modelId="{729F3DB7-0C39-4D78-BC36-A3810FE2947D}" type="pres">
      <dgm:prSet presAssocID="{3F7E41AD-63BA-48C9-88DD-2643874BA4D8}" presName="tile2" presStyleLbl="node1" presStyleIdx="1" presStyleCnt="4"/>
      <dgm:spPr/>
      <dgm:t>
        <a:bodyPr/>
        <a:lstStyle/>
        <a:p>
          <a:pPr latinLnBrk="1"/>
          <a:endParaRPr lang="ko-KR" altLang="en-US"/>
        </a:p>
      </dgm:t>
    </dgm:pt>
    <dgm:pt modelId="{02099D7B-A77F-4D46-B455-E5F0A2FC7E60}" type="pres">
      <dgm:prSet presAssocID="{3F7E41AD-63BA-48C9-88DD-2643874BA4D8}" presName="tile2text" presStyleLbl="node1" presStyleIdx="1" presStyleCnt="4">
        <dgm:presLayoutVars>
          <dgm:chMax val="0"/>
          <dgm:chPref val="0"/>
          <dgm:bulletEnabled val="1"/>
        </dgm:presLayoutVars>
      </dgm:prSet>
      <dgm:spPr/>
      <dgm:t>
        <a:bodyPr/>
        <a:lstStyle/>
        <a:p>
          <a:pPr latinLnBrk="1"/>
          <a:endParaRPr lang="ko-KR" altLang="en-US"/>
        </a:p>
      </dgm:t>
    </dgm:pt>
    <dgm:pt modelId="{987F8AC5-CD74-49FE-ADC5-F968898DA01C}" type="pres">
      <dgm:prSet presAssocID="{3F7E41AD-63BA-48C9-88DD-2643874BA4D8}" presName="tile3" presStyleLbl="node1" presStyleIdx="2" presStyleCnt="4"/>
      <dgm:spPr/>
      <dgm:t>
        <a:bodyPr/>
        <a:lstStyle/>
        <a:p>
          <a:pPr latinLnBrk="1"/>
          <a:endParaRPr lang="ko-KR" altLang="en-US"/>
        </a:p>
      </dgm:t>
    </dgm:pt>
    <dgm:pt modelId="{D0F3B007-850E-4A9C-BCC6-9EAEDD29C2A9}" type="pres">
      <dgm:prSet presAssocID="{3F7E41AD-63BA-48C9-88DD-2643874BA4D8}" presName="tile3text" presStyleLbl="node1" presStyleIdx="2" presStyleCnt="4">
        <dgm:presLayoutVars>
          <dgm:chMax val="0"/>
          <dgm:chPref val="0"/>
          <dgm:bulletEnabled val="1"/>
        </dgm:presLayoutVars>
      </dgm:prSet>
      <dgm:spPr/>
      <dgm:t>
        <a:bodyPr/>
        <a:lstStyle/>
        <a:p>
          <a:pPr latinLnBrk="1"/>
          <a:endParaRPr lang="ko-KR" altLang="en-US"/>
        </a:p>
      </dgm:t>
    </dgm:pt>
    <dgm:pt modelId="{0BD67140-13BF-4DDD-9753-07AEC05D7DE6}" type="pres">
      <dgm:prSet presAssocID="{3F7E41AD-63BA-48C9-88DD-2643874BA4D8}" presName="tile4" presStyleLbl="node1" presStyleIdx="3" presStyleCnt="4"/>
      <dgm:spPr/>
      <dgm:t>
        <a:bodyPr/>
        <a:lstStyle/>
        <a:p>
          <a:pPr latinLnBrk="1"/>
          <a:endParaRPr lang="ko-KR" altLang="en-US"/>
        </a:p>
      </dgm:t>
    </dgm:pt>
    <dgm:pt modelId="{8F059803-4E38-45BA-9E56-71ECA5B7DE6A}" type="pres">
      <dgm:prSet presAssocID="{3F7E41AD-63BA-48C9-88DD-2643874BA4D8}" presName="tile4text" presStyleLbl="node1" presStyleIdx="3" presStyleCnt="4">
        <dgm:presLayoutVars>
          <dgm:chMax val="0"/>
          <dgm:chPref val="0"/>
          <dgm:bulletEnabled val="1"/>
        </dgm:presLayoutVars>
      </dgm:prSet>
      <dgm:spPr/>
      <dgm:t>
        <a:bodyPr/>
        <a:lstStyle/>
        <a:p>
          <a:pPr latinLnBrk="1"/>
          <a:endParaRPr lang="ko-KR" altLang="en-US"/>
        </a:p>
      </dgm:t>
    </dgm:pt>
    <dgm:pt modelId="{CFBCF138-436F-4297-AE36-054831802546}" type="pres">
      <dgm:prSet presAssocID="{3F7E41AD-63BA-48C9-88DD-2643874BA4D8}" presName="centerTile" presStyleLbl="fgShp" presStyleIdx="0" presStyleCnt="1" custScaleX="145439">
        <dgm:presLayoutVars>
          <dgm:chMax val="0"/>
          <dgm:chPref val="0"/>
        </dgm:presLayoutVars>
      </dgm:prSet>
      <dgm:spPr/>
      <dgm:t>
        <a:bodyPr/>
        <a:lstStyle/>
        <a:p>
          <a:pPr latinLnBrk="1"/>
          <a:endParaRPr lang="ko-KR" altLang="en-US"/>
        </a:p>
      </dgm:t>
    </dgm:pt>
  </dgm:ptLst>
  <dgm:cxnLst>
    <dgm:cxn modelId="{855F7E78-DAA3-4A15-ACC4-F6052C8146A7}" srcId="{3F7E41AD-63BA-48C9-88DD-2643874BA4D8}" destId="{2F40533F-13DF-44E6-A9D0-EA852C835A21}" srcOrd="0" destOrd="0" parTransId="{D1208C12-61B3-4542-B6DA-A1F542403006}" sibTransId="{ACF371D0-345A-4BD3-AD0F-8A209DA8CCB1}"/>
    <dgm:cxn modelId="{E1678719-ED39-42CF-897C-69C34EBE94B4}" srcId="{2F40533F-13DF-44E6-A9D0-EA852C835A21}" destId="{190E2B50-81DB-4786-AC05-5096206A35AA}" srcOrd="2" destOrd="0" parTransId="{D0EA14A6-146F-4153-89D1-E6FFD8E06264}" sibTransId="{3E0600BC-EF19-481A-AF5D-3C8BA4A55AE0}"/>
    <dgm:cxn modelId="{FFB739B7-6E8E-43C9-BD15-574F70283DE5}" type="presOf" srcId="{728620E0-8C52-4160-8979-CA19D0AFE946}" destId="{02099D7B-A77F-4D46-B455-E5F0A2FC7E60}" srcOrd="1" destOrd="0" presId="urn:microsoft.com/office/officeart/2005/8/layout/matrix1"/>
    <dgm:cxn modelId="{35350438-98F5-47CC-8077-112A7F9F71CA}" type="presOf" srcId="{190E2B50-81DB-4786-AC05-5096206A35AA}" destId="{D0F3B007-850E-4A9C-BCC6-9EAEDD29C2A9}" srcOrd="1" destOrd="0" presId="urn:microsoft.com/office/officeart/2005/8/layout/matrix1"/>
    <dgm:cxn modelId="{87297250-6CFA-4CF0-B528-83F2721114D8}" srcId="{2F40533F-13DF-44E6-A9D0-EA852C835A21}" destId="{728620E0-8C52-4160-8979-CA19D0AFE946}" srcOrd="1" destOrd="0" parTransId="{12F449D8-95AA-4FFF-97EE-A1AC5058360F}" sibTransId="{C05DAE7A-07CC-44CA-A106-F26AB1581FD3}"/>
    <dgm:cxn modelId="{661D76AD-0502-4CB7-BDB3-B88C605E3748}" type="presOf" srcId="{7334980A-71D7-4576-967B-36AA524967B5}" destId="{8F059803-4E38-45BA-9E56-71ECA5B7DE6A}" srcOrd="1" destOrd="0" presId="urn:microsoft.com/office/officeart/2005/8/layout/matrix1"/>
    <dgm:cxn modelId="{16F60C58-D16C-4BA9-B97A-5C7A3F239955}" srcId="{2F40533F-13DF-44E6-A9D0-EA852C835A21}" destId="{ED6C96DA-E72C-4A69-81FA-7493D2CE05B6}" srcOrd="0" destOrd="0" parTransId="{7EB71C41-E976-4D99-875C-0346D1B542DE}" sibTransId="{DFB4F936-A2B6-47BC-9406-DE5E84BA94CE}"/>
    <dgm:cxn modelId="{3B3D0E8D-01C1-427F-AC25-0DF37F8C003C}" type="presOf" srcId="{ED6C96DA-E72C-4A69-81FA-7493D2CE05B6}" destId="{A51D22BF-99C4-4002-80AA-311AC3DB11BD}" srcOrd="1" destOrd="0" presId="urn:microsoft.com/office/officeart/2005/8/layout/matrix1"/>
    <dgm:cxn modelId="{5E426263-DC72-4FFC-AE9A-1C1D736A5EF5}" type="presOf" srcId="{ED6C96DA-E72C-4A69-81FA-7493D2CE05B6}" destId="{29167641-ACB3-4CC1-9195-ED4718E6CE76}" srcOrd="0" destOrd="0" presId="urn:microsoft.com/office/officeart/2005/8/layout/matrix1"/>
    <dgm:cxn modelId="{7A254654-C374-47D1-A9D1-0347B9E0B421}" srcId="{2F40533F-13DF-44E6-A9D0-EA852C835A21}" destId="{7334980A-71D7-4576-967B-36AA524967B5}" srcOrd="3" destOrd="0" parTransId="{9908DD1F-643A-48DA-9445-A64B46922FB0}" sibTransId="{455F1AEA-29EA-4472-98B8-C87D909C9FF2}"/>
    <dgm:cxn modelId="{AE4E821C-C336-4E97-B851-B0A42541AC29}" type="presOf" srcId="{3F7E41AD-63BA-48C9-88DD-2643874BA4D8}" destId="{B74FD749-82A1-451C-BA47-D6A52DC819CB}" srcOrd="0" destOrd="0" presId="urn:microsoft.com/office/officeart/2005/8/layout/matrix1"/>
    <dgm:cxn modelId="{90CAEAEE-4668-45E3-9B96-80B64FB55B83}" type="presOf" srcId="{728620E0-8C52-4160-8979-CA19D0AFE946}" destId="{729F3DB7-0C39-4D78-BC36-A3810FE2947D}" srcOrd="0" destOrd="0" presId="urn:microsoft.com/office/officeart/2005/8/layout/matrix1"/>
    <dgm:cxn modelId="{B027F5B8-3743-45DA-BA5B-55085E863DB4}" type="presOf" srcId="{2F40533F-13DF-44E6-A9D0-EA852C835A21}" destId="{CFBCF138-436F-4297-AE36-054831802546}" srcOrd="0" destOrd="0" presId="urn:microsoft.com/office/officeart/2005/8/layout/matrix1"/>
    <dgm:cxn modelId="{2780CFA7-F391-44DA-A6BD-05E30D1913AE}" type="presOf" srcId="{7334980A-71D7-4576-967B-36AA524967B5}" destId="{0BD67140-13BF-4DDD-9753-07AEC05D7DE6}" srcOrd="0" destOrd="0" presId="urn:microsoft.com/office/officeart/2005/8/layout/matrix1"/>
    <dgm:cxn modelId="{03193DAC-BF84-4330-AE09-7FBF10C50F37}" type="presOf" srcId="{190E2B50-81DB-4786-AC05-5096206A35AA}" destId="{987F8AC5-CD74-49FE-ADC5-F968898DA01C}" srcOrd="0" destOrd="0" presId="urn:microsoft.com/office/officeart/2005/8/layout/matrix1"/>
    <dgm:cxn modelId="{02F9C3FB-CA16-46A4-961A-7274ED860EC8}" type="presParOf" srcId="{B74FD749-82A1-451C-BA47-D6A52DC819CB}" destId="{AB9A47BF-0F04-46D0-BE2D-09AE0440E8A9}" srcOrd="0" destOrd="0" presId="urn:microsoft.com/office/officeart/2005/8/layout/matrix1"/>
    <dgm:cxn modelId="{60019822-8D23-471E-819F-405F13B152BD}" type="presParOf" srcId="{AB9A47BF-0F04-46D0-BE2D-09AE0440E8A9}" destId="{29167641-ACB3-4CC1-9195-ED4718E6CE76}" srcOrd="0" destOrd="0" presId="urn:microsoft.com/office/officeart/2005/8/layout/matrix1"/>
    <dgm:cxn modelId="{C6C998E6-1874-4227-BF50-023E20EFE520}" type="presParOf" srcId="{AB9A47BF-0F04-46D0-BE2D-09AE0440E8A9}" destId="{A51D22BF-99C4-4002-80AA-311AC3DB11BD}" srcOrd="1" destOrd="0" presId="urn:microsoft.com/office/officeart/2005/8/layout/matrix1"/>
    <dgm:cxn modelId="{84602BA9-FEF2-4445-8698-8B22A593AA34}" type="presParOf" srcId="{AB9A47BF-0F04-46D0-BE2D-09AE0440E8A9}" destId="{729F3DB7-0C39-4D78-BC36-A3810FE2947D}" srcOrd="2" destOrd="0" presId="urn:microsoft.com/office/officeart/2005/8/layout/matrix1"/>
    <dgm:cxn modelId="{F32E54A4-0776-4A9F-B590-753EF552E10A}" type="presParOf" srcId="{AB9A47BF-0F04-46D0-BE2D-09AE0440E8A9}" destId="{02099D7B-A77F-4D46-B455-E5F0A2FC7E60}" srcOrd="3" destOrd="0" presId="urn:microsoft.com/office/officeart/2005/8/layout/matrix1"/>
    <dgm:cxn modelId="{C2DCE7BC-73D2-40F9-ADE1-EB362E483788}" type="presParOf" srcId="{AB9A47BF-0F04-46D0-BE2D-09AE0440E8A9}" destId="{987F8AC5-CD74-49FE-ADC5-F968898DA01C}" srcOrd="4" destOrd="0" presId="urn:microsoft.com/office/officeart/2005/8/layout/matrix1"/>
    <dgm:cxn modelId="{2574B948-05E4-4A27-96F7-D24F3A27FEBC}" type="presParOf" srcId="{AB9A47BF-0F04-46D0-BE2D-09AE0440E8A9}" destId="{D0F3B007-850E-4A9C-BCC6-9EAEDD29C2A9}" srcOrd="5" destOrd="0" presId="urn:microsoft.com/office/officeart/2005/8/layout/matrix1"/>
    <dgm:cxn modelId="{99B1A783-A1CF-442E-BC73-92A010A4825D}" type="presParOf" srcId="{AB9A47BF-0F04-46D0-BE2D-09AE0440E8A9}" destId="{0BD67140-13BF-4DDD-9753-07AEC05D7DE6}" srcOrd="6" destOrd="0" presId="urn:microsoft.com/office/officeart/2005/8/layout/matrix1"/>
    <dgm:cxn modelId="{F07F481D-FB37-4C6F-B5A2-5326AB431FE1}" type="presParOf" srcId="{AB9A47BF-0F04-46D0-BE2D-09AE0440E8A9}" destId="{8F059803-4E38-45BA-9E56-71ECA5B7DE6A}" srcOrd="7" destOrd="0" presId="urn:microsoft.com/office/officeart/2005/8/layout/matrix1"/>
    <dgm:cxn modelId="{D0C5EA18-9C58-4461-983D-2D7EBFA1CAAE}" type="presParOf" srcId="{B74FD749-82A1-451C-BA47-D6A52DC819CB}" destId="{CFBCF138-436F-4297-AE36-05483180254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59103C-4214-43AF-9DD5-83B3FAC2050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pPr latinLnBrk="1"/>
          <a:endParaRPr lang="ko-KR" altLang="en-US"/>
        </a:p>
      </dgm:t>
    </dgm:pt>
    <dgm:pt modelId="{C0029020-2277-49CF-A9E0-A9770B119F19}">
      <dgm:prSet phldrT="[텍스트]"/>
      <dgm:spPr/>
      <dgm:t>
        <a:bodyPr/>
        <a:lstStyle/>
        <a:p>
          <a:pPr latinLnBrk="1"/>
          <a:r>
            <a:rPr lang="en-US" altLang="ko-KR" dirty="0"/>
            <a:t>Policy and Institutional Coherence</a:t>
          </a:r>
          <a:endParaRPr lang="ko-KR" altLang="en-US" dirty="0"/>
        </a:p>
      </dgm:t>
    </dgm:pt>
    <dgm:pt modelId="{17ED165E-B8F1-4181-8885-5D96880862B5}" type="parTrans" cxnId="{106D70D2-6BE7-498F-B0ED-A55B1F6C7B4B}">
      <dgm:prSet/>
      <dgm:spPr/>
      <dgm:t>
        <a:bodyPr/>
        <a:lstStyle/>
        <a:p>
          <a:pPr latinLnBrk="1"/>
          <a:endParaRPr lang="ko-KR" altLang="en-US"/>
        </a:p>
      </dgm:t>
    </dgm:pt>
    <dgm:pt modelId="{74E9C186-CF0A-40FB-B39B-CAE7FD314638}" type="sibTrans" cxnId="{106D70D2-6BE7-498F-B0ED-A55B1F6C7B4B}">
      <dgm:prSet/>
      <dgm:spPr/>
      <dgm:t>
        <a:bodyPr/>
        <a:lstStyle/>
        <a:p>
          <a:pPr latinLnBrk="1"/>
          <a:endParaRPr lang="ko-KR" altLang="en-US"/>
        </a:p>
      </dgm:t>
    </dgm:pt>
    <dgm:pt modelId="{3EE97FA7-63E0-4F31-983E-FFE75771FA82}">
      <dgm:prSet phldrT="[텍스트]"/>
      <dgm:spPr/>
      <dgm:t>
        <a:bodyPr/>
        <a:lstStyle/>
        <a:p>
          <a:pPr latinLnBrk="1"/>
          <a:r>
            <a:rPr lang="en-US" altLang="ko-KR" dirty="0"/>
            <a:t>Multi-stake holder partnerships </a:t>
          </a:r>
          <a:endParaRPr lang="ko-KR" altLang="en-US" dirty="0"/>
        </a:p>
      </dgm:t>
    </dgm:pt>
    <dgm:pt modelId="{114E78A6-974C-4FF9-A662-DF4FAD87A574}" type="parTrans" cxnId="{FDBC9A80-BF92-466F-A0B5-CE639C284694}">
      <dgm:prSet/>
      <dgm:spPr/>
      <dgm:t>
        <a:bodyPr/>
        <a:lstStyle/>
        <a:p>
          <a:pPr latinLnBrk="1"/>
          <a:endParaRPr lang="ko-KR" altLang="en-US"/>
        </a:p>
      </dgm:t>
    </dgm:pt>
    <dgm:pt modelId="{F4C987F3-269A-4FE2-9446-E9C9319AC754}" type="sibTrans" cxnId="{FDBC9A80-BF92-466F-A0B5-CE639C284694}">
      <dgm:prSet/>
      <dgm:spPr/>
      <dgm:t>
        <a:bodyPr/>
        <a:lstStyle/>
        <a:p>
          <a:pPr latinLnBrk="1"/>
          <a:endParaRPr lang="ko-KR" altLang="en-US"/>
        </a:p>
      </dgm:t>
    </dgm:pt>
    <dgm:pt modelId="{5BBD5ABE-4D7F-447D-8C9E-A4566EF1AD80}">
      <dgm:prSet phldrT="[텍스트]" custT="1"/>
      <dgm:spPr/>
      <dgm:t>
        <a:bodyPr/>
        <a:lstStyle/>
        <a:p>
          <a:pPr latinLnBrk="1"/>
          <a:r>
            <a:rPr lang="en-US" altLang="ko-KR" sz="1600" dirty="0">
              <a:solidFill>
                <a:srgbClr val="FF0000"/>
              </a:solidFill>
            </a:rPr>
            <a:t>Systemic </a:t>
          </a:r>
          <a:br>
            <a:rPr lang="en-US" altLang="ko-KR" sz="1600" dirty="0">
              <a:solidFill>
                <a:srgbClr val="FF0000"/>
              </a:solidFill>
            </a:rPr>
          </a:br>
          <a:r>
            <a:rPr lang="en-US" altLang="ko-KR" sz="1600" dirty="0">
              <a:solidFill>
                <a:srgbClr val="FF0000"/>
              </a:solidFill>
            </a:rPr>
            <a:t>issues </a:t>
          </a:r>
          <a:endParaRPr lang="ko-KR" altLang="en-US" sz="1600" dirty="0">
            <a:solidFill>
              <a:srgbClr val="FF0000"/>
            </a:solidFill>
          </a:endParaRPr>
        </a:p>
      </dgm:t>
    </dgm:pt>
    <dgm:pt modelId="{8822005C-BA54-447A-8642-2EDEAB27A3BC}" type="parTrans" cxnId="{C63D115D-68FB-47C8-9C2D-E79A65F2B1D2}">
      <dgm:prSet/>
      <dgm:spPr/>
      <dgm:t>
        <a:bodyPr/>
        <a:lstStyle/>
        <a:p>
          <a:pPr latinLnBrk="1"/>
          <a:endParaRPr lang="ko-KR" altLang="en-US"/>
        </a:p>
      </dgm:t>
    </dgm:pt>
    <dgm:pt modelId="{230E67BF-048F-4B1D-97E7-4FE5FCCB0F38}" type="sibTrans" cxnId="{C63D115D-68FB-47C8-9C2D-E79A65F2B1D2}">
      <dgm:prSet/>
      <dgm:spPr/>
      <dgm:t>
        <a:bodyPr/>
        <a:lstStyle/>
        <a:p>
          <a:pPr latinLnBrk="1"/>
          <a:endParaRPr lang="ko-KR" altLang="en-US"/>
        </a:p>
      </dgm:t>
    </dgm:pt>
    <dgm:pt modelId="{8C985F1D-EF8A-4F7B-BE76-15AEB200E93B}">
      <dgm:prSet phldrT="[텍스트]"/>
      <dgm:spPr/>
      <dgm:t>
        <a:bodyPr/>
        <a:lstStyle/>
        <a:p>
          <a:pPr latinLnBrk="1"/>
          <a:r>
            <a:rPr lang="en-US" altLang="ko-KR" dirty="0"/>
            <a:t>Data, Monitoring and Accountability </a:t>
          </a:r>
          <a:endParaRPr lang="ko-KR" altLang="en-US" dirty="0"/>
        </a:p>
      </dgm:t>
    </dgm:pt>
    <dgm:pt modelId="{2C3D79D1-855D-43D6-950C-658DD8BB7E7D}" type="parTrans" cxnId="{FE607F22-EB80-4BD8-9322-2751D7C80963}">
      <dgm:prSet/>
      <dgm:spPr/>
      <dgm:t>
        <a:bodyPr/>
        <a:lstStyle/>
        <a:p>
          <a:pPr latinLnBrk="1"/>
          <a:endParaRPr lang="ko-KR" altLang="en-US"/>
        </a:p>
      </dgm:t>
    </dgm:pt>
    <dgm:pt modelId="{02D1043C-5731-45C2-B3FE-11EADCA2A947}" type="sibTrans" cxnId="{FE607F22-EB80-4BD8-9322-2751D7C80963}">
      <dgm:prSet/>
      <dgm:spPr/>
      <dgm:t>
        <a:bodyPr/>
        <a:lstStyle/>
        <a:p>
          <a:pPr latinLnBrk="1"/>
          <a:endParaRPr lang="ko-KR" altLang="en-US"/>
        </a:p>
      </dgm:t>
    </dgm:pt>
    <dgm:pt modelId="{CF628436-FE25-49F0-AB53-77E553CF9FC0}" type="pres">
      <dgm:prSet presAssocID="{AE59103C-4214-43AF-9DD5-83B3FAC2050A}" presName="compositeShape" presStyleCnt="0">
        <dgm:presLayoutVars>
          <dgm:chMax val="9"/>
          <dgm:dir/>
          <dgm:resizeHandles val="exact"/>
        </dgm:presLayoutVars>
      </dgm:prSet>
      <dgm:spPr/>
      <dgm:t>
        <a:bodyPr/>
        <a:lstStyle/>
        <a:p>
          <a:pPr latinLnBrk="1"/>
          <a:endParaRPr lang="ko-KR" altLang="en-US"/>
        </a:p>
      </dgm:t>
    </dgm:pt>
    <dgm:pt modelId="{78B0ED90-39C9-4328-ACAD-7F090019324C}" type="pres">
      <dgm:prSet presAssocID="{AE59103C-4214-43AF-9DD5-83B3FAC2050A}" presName="triangle1" presStyleLbl="node1" presStyleIdx="0" presStyleCnt="4">
        <dgm:presLayoutVars>
          <dgm:bulletEnabled val="1"/>
        </dgm:presLayoutVars>
      </dgm:prSet>
      <dgm:spPr/>
      <dgm:t>
        <a:bodyPr/>
        <a:lstStyle/>
        <a:p>
          <a:pPr latinLnBrk="1"/>
          <a:endParaRPr lang="ko-KR" altLang="en-US"/>
        </a:p>
      </dgm:t>
    </dgm:pt>
    <dgm:pt modelId="{E54A6A13-22C7-4347-9FBD-8126EABA7871}" type="pres">
      <dgm:prSet presAssocID="{AE59103C-4214-43AF-9DD5-83B3FAC2050A}" presName="triangle2" presStyleLbl="node1" presStyleIdx="1" presStyleCnt="4">
        <dgm:presLayoutVars>
          <dgm:bulletEnabled val="1"/>
        </dgm:presLayoutVars>
      </dgm:prSet>
      <dgm:spPr/>
      <dgm:t>
        <a:bodyPr/>
        <a:lstStyle/>
        <a:p>
          <a:pPr latinLnBrk="1"/>
          <a:endParaRPr lang="ko-KR" altLang="en-US"/>
        </a:p>
      </dgm:t>
    </dgm:pt>
    <dgm:pt modelId="{071EE418-D079-4E01-BAF1-791C37A9730A}" type="pres">
      <dgm:prSet presAssocID="{AE59103C-4214-43AF-9DD5-83B3FAC2050A}" presName="triangle3" presStyleLbl="node1" presStyleIdx="2" presStyleCnt="4">
        <dgm:presLayoutVars>
          <dgm:bulletEnabled val="1"/>
        </dgm:presLayoutVars>
      </dgm:prSet>
      <dgm:spPr/>
      <dgm:t>
        <a:bodyPr/>
        <a:lstStyle/>
        <a:p>
          <a:pPr latinLnBrk="1"/>
          <a:endParaRPr lang="ko-KR" altLang="en-US"/>
        </a:p>
      </dgm:t>
    </dgm:pt>
    <dgm:pt modelId="{4C732867-4899-47F7-B65A-E9B1C16229CC}" type="pres">
      <dgm:prSet presAssocID="{AE59103C-4214-43AF-9DD5-83B3FAC2050A}" presName="triangle4" presStyleLbl="node1" presStyleIdx="3" presStyleCnt="4">
        <dgm:presLayoutVars>
          <dgm:bulletEnabled val="1"/>
        </dgm:presLayoutVars>
      </dgm:prSet>
      <dgm:spPr/>
      <dgm:t>
        <a:bodyPr/>
        <a:lstStyle/>
        <a:p>
          <a:pPr latinLnBrk="1"/>
          <a:endParaRPr lang="ko-KR" altLang="en-US"/>
        </a:p>
      </dgm:t>
    </dgm:pt>
  </dgm:ptLst>
  <dgm:cxnLst>
    <dgm:cxn modelId="{AD02C3B0-E45F-431F-8D1F-4DA29AF99679}" type="presOf" srcId="{AE59103C-4214-43AF-9DD5-83B3FAC2050A}" destId="{CF628436-FE25-49F0-AB53-77E553CF9FC0}" srcOrd="0" destOrd="0" presId="urn:microsoft.com/office/officeart/2005/8/layout/pyramid4"/>
    <dgm:cxn modelId="{1A3B5A44-7E19-40ED-95BF-E9D2B4041E31}" type="presOf" srcId="{3EE97FA7-63E0-4F31-983E-FFE75771FA82}" destId="{E54A6A13-22C7-4347-9FBD-8126EABA7871}" srcOrd="0" destOrd="0" presId="urn:microsoft.com/office/officeart/2005/8/layout/pyramid4"/>
    <dgm:cxn modelId="{C63D115D-68FB-47C8-9C2D-E79A65F2B1D2}" srcId="{AE59103C-4214-43AF-9DD5-83B3FAC2050A}" destId="{5BBD5ABE-4D7F-447D-8C9E-A4566EF1AD80}" srcOrd="2" destOrd="0" parTransId="{8822005C-BA54-447A-8642-2EDEAB27A3BC}" sibTransId="{230E67BF-048F-4B1D-97E7-4FE5FCCB0F38}"/>
    <dgm:cxn modelId="{FDBC9A80-BF92-466F-A0B5-CE639C284694}" srcId="{AE59103C-4214-43AF-9DD5-83B3FAC2050A}" destId="{3EE97FA7-63E0-4F31-983E-FFE75771FA82}" srcOrd="1" destOrd="0" parTransId="{114E78A6-974C-4FF9-A662-DF4FAD87A574}" sibTransId="{F4C987F3-269A-4FE2-9446-E9C9319AC754}"/>
    <dgm:cxn modelId="{ED917AC6-9FFF-4013-B229-1D5C4B61356B}" type="presOf" srcId="{8C985F1D-EF8A-4F7B-BE76-15AEB200E93B}" destId="{4C732867-4899-47F7-B65A-E9B1C16229CC}" srcOrd="0" destOrd="0" presId="urn:microsoft.com/office/officeart/2005/8/layout/pyramid4"/>
    <dgm:cxn modelId="{82F7AA43-8605-4EEF-A290-F4467949F553}" type="presOf" srcId="{5BBD5ABE-4D7F-447D-8C9E-A4566EF1AD80}" destId="{071EE418-D079-4E01-BAF1-791C37A9730A}" srcOrd="0" destOrd="0" presId="urn:microsoft.com/office/officeart/2005/8/layout/pyramid4"/>
    <dgm:cxn modelId="{FE607F22-EB80-4BD8-9322-2751D7C80963}" srcId="{AE59103C-4214-43AF-9DD5-83B3FAC2050A}" destId="{8C985F1D-EF8A-4F7B-BE76-15AEB200E93B}" srcOrd="3" destOrd="0" parTransId="{2C3D79D1-855D-43D6-950C-658DD8BB7E7D}" sibTransId="{02D1043C-5731-45C2-B3FE-11EADCA2A947}"/>
    <dgm:cxn modelId="{5F3FA812-9902-43DD-BC9C-40118A2387EB}" type="presOf" srcId="{C0029020-2277-49CF-A9E0-A9770B119F19}" destId="{78B0ED90-39C9-4328-ACAD-7F090019324C}" srcOrd="0" destOrd="0" presId="urn:microsoft.com/office/officeart/2005/8/layout/pyramid4"/>
    <dgm:cxn modelId="{106D70D2-6BE7-498F-B0ED-A55B1F6C7B4B}" srcId="{AE59103C-4214-43AF-9DD5-83B3FAC2050A}" destId="{C0029020-2277-49CF-A9E0-A9770B119F19}" srcOrd="0" destOrd="0" parTransId="{17ED165E-B8F1-4181-8885-5D96880862B5}" sibTransId="{74E9C186-CF0A-40FB-B39B-CAE7FD314638}"/>
    <dgm:cxn modelId="{2B61B7AC-D8B3-476F-B3AF-80C0F08397D2}" type="presParOf" srcId="{CF628436-FE25-49F0-AB53-77E553CF9FC0}" destId="{78B0ED90-39C9-4328-ACAD-7F090019324C}" srcOrd="0" destOrd="0" presId="urn:microsoft.com/office/officeart/2005/8/layout/pyramid4"/>
    <dgm:cxn modelId="{53C72853-481D-43FB-BD2C-1D29A46D61EF}" type="presParOf" srcId="{CF628436-FE25-49F0-AB53-77E553CF9FC0}" destId="{E54A6A13-22C7-4347-9FBD-8126EABA7871}" srcOrd="1" destOrd="0" presId="urn:microsoft.com/office/officeart/2005/8/layout/pyramid4"/>
    <dgm:cxn modelId="{BC08E24D-1961-4622-A691-4B1240C884EE}" type="presParOf" srcId="{CF628436-FE25-49F0-AB53-77E553CF9FC0}" destId="{071EE418-D079-4E01-BAF1-791C37A9730A}" srcOrd="2" destOrd="0" presId="urn:microsoft.com/office/officeart/2005/8/layout/pyramid4"/>
    <dgm:cxn modelId="{F451DC1F-3B5A-4132-9895-0CE81792B9B9}" type="presParOf" srcId="{CF628436-FE25-49F0-AB53-77E553CF9FC0}" destId="{4C732867-4899-47F7-B65A-E9B1C16229CC}"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4FBAD-A87B-44E6-ABD7-D166E4F8F40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8BAF266-B996-4045-BB31-4ABDAB474ECE}">
      <dgm:prSet phldrT="[텍스트]"/>
      <dgm:spPr/>
      <dgm:t>
        <a:bodyPr/>
        <a:lstStyle/>
        <a:p>
          <a:pPr latinLnBrk="1"/>
          <a:r>
            <a:rPr lang="en-US" altLang="ko-KR" dirty="0"/>
            <a:t>World Summit on Sustainable Development (WSSD)  </a:t>
          </a:r>
          <a:endParaRPr lang="ko-KR" altLang="en-US" dirty="0"/>
        </a:p>
      </dgm:t>
    </dgm:pt>
    <dgm:pt modelId="{17171D29-3DAD-4821-B7E3-BF322C8A3D44}" type="parTrans" cxnId="{62EF9C52-D5EB-4240-B34E-7C00DE71F222}">
      <dgm:prSet/>
      <dgm:spPr/>
      <dgm:t>
        <a:bodyPr/>
        <a:lstStyle/>
        <a:p>
          <a:pPr latinLnBrk="1"/>
          <a:endParaRPr lang="ko-KR" altLang="en-US"/>
        </a:p>
      </dgm:t>
    </dgm:pt>
    <dgm:pt modelId="{2EC407E7-04A3-4D58-9D74-825C3F101C70}" type="sibTrans" cxnId="{62EF9C52-D5EB-4240-B34E-7C00DE71F222}">
      <dgm:prSet/>
      <dgm:spPr/>
      <dgm:t>
        <a:bodyPr/>
        <a:lstStyle/>
        <a:p>
          <a:pPr latinLnBrk="1"/>
          <a:endParaRPr lang="ko-KR" altLang="en-US" dirty="0"/>
        </a:p>
      </dgm:t>
    </dgm:pt>
    <dgm:pt modelId="{A2687CE6-ED6B-4EBF-A8AA-09A5F879389A}">
      <dgm:prSet phldrT="[텍스트]"/>
      <dgm:spPr/>
      <dgm:t>
        <a:bodyPr/>
        <a:lstStyle/>
        <a:p>
          <a:pPr latinLnBrk="1"/>
          <a:r>
            <a:rPr lang="en-US" altLang="ko-KR" dirty="0"/>
            <a:t>Millennium Development Goals ( MDGs)</a:t>
          </a:r>
          <a:endParaRPr lang="ko-KR" altLang="en-US" dirty="0"/>
        </a:p>
      </dgm:t>
    </dgm:pt>
    <dgm:pt modelId="{4DE7FBC0-48FD-49B5-AF3D-A00A1BD061C5}" type="parTrans" cxnId="{2C9CA09F-257F-4E8C-AE24-41218CAC7900}">
      <dgm:prSet/>
      <dgm:spPr/>
      <dgm:t>
        <a:bodyPr/>
        <a:lstStyle/>
        <a:p>
          <a:pPr latinLnBrk="1"/>
          <a:endParaRPr lang="ko-KR" altLang="en-US"/>
        </a:p>
      </dgm:t>
    </dgm:pt>
    <dgm:pt modelId="{0625AF85-8BAF-4DF8-9614-FA43548FCFCF}" type="sibTrans" cxnId="{2C9CA09F-257F-4E8C-AE24-41218CAC7900}">
      <dgm:prSet/>
      <dgm:spPr/>
      <dgm:t>
        <a:bodyPr/>
        <a:lstStyle/>
        <a:p>
          <a:pPr latinLnBrk="1"/>
          <a:endParaRPr lang="ko-KR" altLang="en-US" dirty="0"/>
        </a:p>
      </dgm:t>
    </dgm:pt>
    <dgm:pt modelId="{14FD05A5-02A2-4621-B526-3F8A8B8A81DC}">
      <dgm:prSet phldrT="[텍스트]"/>
      <dgm:spPr/>
      <dgm:t>
        <a:bodyPr/>
        <a:lstStyle/>
        <a:p>
          <a:pPr latinLnBrk="1"/>
          <a:r>
            <a:rPr lang="en-US" altLang="ko-KR" dirty="0"/>
            <a:t>Sustainable Development Goals (SDGs) </a:t>
          </a:r>
          <a:endParaRPr lang="ko-KR" altLang="en-US" dirty="0"/>
        </a:p>
      </dgm:t>
    </dgm:pt>
    <dgm:pt modelId="{0C001465-6C48-410D-9C92-83C3E511B428}" type="parTrans" cxnId="{A62C54AA-27AA-4215-A3E6-85C39ECA7DEE}">
      <dgm:prSet/>
      <dgm:spPr/>
      <dgm:t>
        <a:bodyPr/>
        <a:lstStyle/>
        <a:p>
          <a:pPr latinLnBrk="1"/>
          <a:endParaRPr lang="ko-KR" altLang="en-US"/>
        </a:p>
      </dgm:t>
    </dgm:pt>
    <dgm:pt modelId="{D99CB969-6D13-411F-8D3D-64CD6C4F1B5C}" type="sibTrans" cxnId="{A62C54AA-27AA-4215-A3E6-85C39ECA7DEE}">
      <dgm:prSet/>
      <dgm:spPr/>
      <dgm:t>
        <a:bodyPr/>
        <a:lstStyle/>
        <a:p>
          <a:pPr latinLnBrk="1"/>
          <a:endParaRPr lang="ko-KR" altLang="en-US"/>
        </a:p>
      </dgm:t>
    </dgm:pt>
    <dgm:pt modelId="{E934AFF4-3458-4403-9746-92DD4778E512}" type="pres">
      <dgm:prSet presAssocID="{B6B4FBAD-A87B-44E6-ABD7-D166E4F8F404}" presName="Name0" presStyleCnt="0">
        <dgm:presLayoutVars>
          <dgm:dir/>
          <dgm:resizeHandles val="exact"/>
        </dgm:presLayoutVars>
      </dgm:prSet>
      <dgm:spPr/>
    </dgm:pt>
    <dgm:pt modelId="{5989683C-118B-4742-967E-ABE4BD6652F4}" type="pres">
      <dgm:prSet presAssocID="{B6B4FBAD-A87B-44E6-ABD7-D166E4F8F404}" presName="vNodes" presStyleCnt="0"/>
      <dgm:spPr/>
    </dgm:pt>
    <dgm:pt modelId="{FA942C97-65C6-422A-BD39-6300B9D92887}" type="pres">
      <dgm:prSet presAssocID="{A8BAF266-B996-4045-BB31-4ABDAB474ECE}" presName="node" presStyleLbl="node1" presStyleIdx="0" presStyleCnt="3" custScaleX="201210" custScaleY="152350">
        <dgm:presLayoutVars>
          <dgm:bulletEnabled val="1"/>
        </dgm:presLayoutVars>
      </dgm:prSet>
      <dgm:spPr/>
      <dgm:t>
        <a:bodyPr/>
        <a:lstStyle/>
        <a:p>
          <a:pPr latinLnBrk="1"/>
          <a:endParaRPr lang="ko-KR" altLang="en-US"/>
        </a:p>
      </dgm:t>
    </dgm:pt>
    <dgm:pt modelId="{17CF2D53-D63C-436F-84B9-7217A96DFB44}" type="pres">
      <dgm:prSet presAssocID="{2EC407E7-04A3-4D58-9D74-825C3F101C70}" presName="spacerT" presStyleCnt="0"/>
      <dgm:spPr/>
    </dgm:pt>
    <dgm:pt modelId="{F0208C6B-88B3-4E0A-A5C9-A5A6F920C915}" type="pres">
      <dgm:prSet presAssocID="{2EC407E7-04A3-4D58-9D74-825C3F101C70}" presName="sibTrans" presStyleLbl="sibTrans2D1" presStyleIdx="0" presStyleCnt="2"/>
      <dgm:spPr/>
      <dgm:t>
        <a:bodyPr/>
        <a:lstStyle/>
        <a:p>
          <a:pPr latinLnBrk="1"/>
          <a:endParaRPr lang="ko-KR" altLang="en-US"/>
        </a:p>
      </dgm:t>
    </dgm:pt>
    <dgm:pt modelId="{A01A566E-444D-4DB2-86B0-DB39D4608057}" type="pres">
      <dgm:prSet presAssocID="{2EC407E7-04A3-4D58-9D74-825C3F101C70}" presName="spacerB" presStyleCnt="0"/>
      <dgm:spPr/>
    </dgm:pt>
    <dgm:pt modelId="{1301B00B-8786-4476-8AC1-EC7243892AD7}" type="pres">
      <dgm:prSet presAssocID="{A2687CE6-ED6B-4EBF-A8AA-09A5F879389A}" presName="node" presStyleLbl="node1" presStyleIdx="1" presStyleCnt="3" custScaleX="201521" custScaleY="159628">
        <dgm:presLayoutVars>
          <dgm:bulletEnabled val="1"/>
        </dgm:presLayoutVars>
      </dgm:prSet>
      <dgm:spPr/>
      <dgm:t>
        <a:bodyPr/>
        <a:lstStyle/>
        <a:p>
          <a:pPr latinLnBrk="1"/>
          <a:endParaRPr lang="ko-KR" altLang="en-US"/>
        </a:p>
      </dgm:t>
    </dgm:pt>
    <dgm:pt modelId="{18B9B3B4-9FCF-4B53-B878-AAC0749FAD6C}" type="pres">
      <dgm:prSet presAssocID="{B6B4FBAD-A87B-44E6-ABD7-D166E4F8F404}" presName="sibTransLast" presStyleLbl="sibTrans2D1" presStyleIdx="1" presStyleCnt="2"/>
      <dgm:spPr/>
      <dgm:t>
        <a:bodyPr/>
        <a:lstStyle/>
        <a:p>
          <a:pPr latinLnBrk="1"/>
          <a:endParaRPr lang="ko-KR" altLang="en-US"/>
        </a:p>
      </dgm:t>
    </dgm:pt>
    <dgm:pt modelId="{07DBA4A9-81E6-4922-94BD-5B4DA2B94727}" type="pres">
      <dgm:prSet presAssocID="{B6B4FBAD-A87B-44E6-ABD7-D166E4F8F404}" presName="connectorText" presStyleLbl="sibTrans2D1" presStyleIdx="1" presStyleCnt="2"/>
      <dgm:spPr/>
      <dgm:t>
        <a:bodyPr/>
        <a:lstStyle/>
        <a:p>
          <a:pPr latinLnBrk="1"/>
          <a:endParaRPr lang="ko-KR" altLang="en-US"/>
        </a:p>
      </dgm:t>
    </dgm:pt>
    <dgm:pt modelId="{F4B33510-24CF-4757-B584-31570B32A873}" type="pres">
      <dgm:prSet presAssocID="{B6B4FBAD-A87B-44E6-ABD7-D166E4F8F404}" presName="lastNode" presStyleLbl="node1" presStyleIdx="2" presStyleCnt="3">
        <dgm:presLayoutVars>
          <dgm:bulletEnabled val="1"/>
        </dgm:presLayoutVars>
      </dgm:prSet>
      <dgm:spPr/>
      <dgm:t>
        <a:bodyPr/>
        <a:lstStyle/>
        <a:p>
          <a:pPr latinLnBrk="1"/>
          <a:endParaRPr lang="ko-KR" altLang="en-US"/>
        </a:p>
      </dgm:t>
    </dgm:pt>
  </dgm:ptLst>
  <dgm:cxnLst>
    <dgm:cxn modelId="{3F4D55C8-8068-47A4-86B2-1FCBF83B1CD2}" type="presOf" srcId="{0625AF85-8BAF-4DF8-9614-FA43548FCFCF}" destId="{07DBA4A9-81E6-4922-94BD-5B4DA2B94727}" srcOrd="1" destOrd="0" presId="urn:microsoft.com/office/officeart/2005/8/layout/equation2"/>
    <dgm:cxn modelId="{D51361A3-05D8-4160-97BE-45F05063B749}" type="presOf" srcId="{2EC407E7-04A3-4D58-9D74-825C3F101C70}" destId="{F0208C6B-88B3-4E0A-A5C9-A5A6F920C915}" srcOrd="0" destOrd="0" presId="urn:microsoft.com/office/officeart/2005/8/layout/equation2"/>
    <dgm:cxn modelId="{62EF9C52-D5EB-4240-B34E-7C00DE71F222}" srcId="{B6B4FBAD-A87B-44E6-ABD7-D166E4F8F404}" destId="{A8BAF266-B996-4045-BB31-4ABDAB474ECE}" srcOrd="0" destOrd="0" parTransId="{17171D29-3DAD-4821-B7E3-BF322C8A3D44}" sibTransId="{2EC407E7-04A3-4D58-9D74-825C3F101C70}"/>
    <dgm:cxn modelId="{0C137886-67EB-4ABB-A895-0156A658DB61}" type="presOf" srcId="{0625AF85-8BAF-4DF8-9614-FA43548FCFCF}" destId="{18B9B3B4-9FCF-4B53-B878-AAC0749FAD6C}" srcOrd="0" destOrd="0" presId="urn:microsoft.com/office/officeart/2005/8/layout/equation2"/>
    <dgm:cxn modelId="{2C9CA09F-257F-4E8C-AE24-41218CAC7900}" srcId="{B6B4FBAD-A87B-44E6-ABD7-D166E4F8F404}" destId="{A2687CE6-ED6B-4EBF-A8AA-09A5F879389A}" srcOrd="1" destOrd="0" parTransId="{4DE7FBC0-48FD-49B5-AF3D-A00A1BD061C5}" sibTransId="{0625AF85-8BAF-4DF8-9614-FA43548FCFCF}"/>
    <dgm:cxn modelId="{FF0629FF-84C4-46DC-94A2-1DBD1EA45745}" type="presOf" srcId="{B6B4FBAD-A87B-44E6-ABD7-D166E4F8F404}" destId="{E934AFF4-3458-4403-9746-92DD4778E512}" srcOrd="0" destOrd="0" presId="urn:microsoft.com/office/officeart/2005/8/layout/equation2"/>
    <dgm:cxn modelId="{A62C54AA-27AA-4215-A3E6-85C39ECA7DEE}" srcId="{B6B4FBAD-A87B-44E6-ABD7-D166E4F8F404}" destId="{14FD05A5-02A2-4621-B526-3F8A8B8A81DC}" srcOrd="2" destOrd="0" parTransId="{0C001465-6C48-410D-9C92-83C3E511B428}" sibTransId="{D99CB969-6D13-411F-8D3D-64CD6C4F1B5C}"/>
    <dgm:cxn modelId="{DD6B731E-F848-4836-8BB0-9A9E9A9602DE}" type="presOf" srcId="{A8BAF266-B996-4045-BB31-4ABDAB474ECE}" destId="{FA942C97-65C6-422A-BD39-6300B9D92887}" srcOrd="0" destOrd="0" presId="urn:microsoft.com/office/officeart/2005/8/layout/equation2"/>
    <dgm:cxn modelId="{6C9B473C-C1E2-496B-9F48-F969F7CC2D12}" type="presOf" srcId="{A2687CE6-ED6B-4EBF-A8AA-09A5F879389A}" destId="{1301B00B-8786-4476-8AC1-EC7243892AD7}" srcOrd="0" destOrd="0" presId="urn:microsoft.com/office/officeart/2005/8/layout/equation2"/>
    <dgm:cxn modelId="{AC05C095-946B-4DAD-971F-6BF5658CCE72}" type="presOf" srcId="{14FD05A5-02A2-4621-B526-3F8A8B8A81DC}" destId="{F4B33510-24CF-4757-B584-31570B32A873}" srcOrd="0" destOrd="0" presId="urn:microsoft.com/office/officeart/2005/8/layout/equation2"/>
    <dgm:cxn modelId="{08CB6AFE-35B7-410B-BB08-6D8215265DBA}" type="presParOf" srcId="{E934AFF4-3458-4403-9746-92DD4778E512}" destId="{5989683C-118B-4742-967E-ABE4BD6652F4}" srcOrd="0" destOrd="0" presId="urn:microsoft.com/office/officeart/2005/8/layout/equation2"/>
    <dgm:cxn modelId="{23500157-FC06-4FF0-AB26-A16BDC17FEA2}" type="presParOf" srcId="{5989683C-118B-4742-967E-ABE4BD6652F4}" destId="{FA942C97-65C6-422A-BD39-6300B9D92887}" srcOrd="0" destOrd="0" presId="urn:microsoft.com/office/officeart/2005/8/layout/equation2"/>
    <dgm:cxn modelId="{D220362B-2E13-4A65-94DD-611B13D6B76F}" type="presParOf" srcId="{5989683C-118B-4742-967E-ABE4BD6652F4}" destId="{17CF2D53-D63C-436F-84B9-7217A96DFB44}" srcOrd="1" destOrd="0" presId="urn:microsoft.com/office/officeart/2005/8/layout/equation2"/>
    <dgm:cxn modelId="{C36239DA-EFC5-44E2-A829-8112A4DA47A3}" type="presParOf" srcId="{5989683C-118B-4742-967E-ABE4BD6652F4}" destId="{F0208C6B-88B3-4E0A-A5C9-A5A6F920C915}" srcOrd="2" destOrd="0" presId="urn:microsoft.com/office/officeart/2005/8/layout/equation2"/>
    <dgm:cxn modelId="{37AAA937-BC3A-4F0B-BE4A-87896C1F5B13}" type="presParOf" srcId="{5989683C-118B-4742-967E-ABE4BD6652F4}" destId="{A01A566E-444D-4DB2-86B0-DB39D4608057}" srcOrd="3" destOrd="0" presId="urn:microsoft.com/office/officeart/2005/8/layout/equation2"/>
    <dgm:cxn modelId="{BCFF7791-2660-42C4-9BCA-B818278B9B99}" type="presParOf" srcId="{5989683C-118B-4742-967E-ABE4BD6652F4}" destId="{1301B00B-8786-4476-8AC1-EC7243892AD7}" srcOrd="4" destOrd="0" presId="urn:microsoft.com/office/officeart/2005/8/layout/equation2"/>
    <dgm:cxn modelId="{19FC99CE-8E53-4FB5-8A4C-8819C83717CE}" type="presParOf" srcId="{E934AFF4-3458-4403-9746-92DD4778E512}" destId="{18B9B3B4-9FCF-4B53-B878-AAC0749FAD6C}" srcOrd="1" destOrd="0" presId="urn:microsoft.com/office/officeart/2005/8/layout/equation2"/>
    <dgm:cxn modelId="{E09C72A2-2C4A-40C8-AD20-9B6021D5B5C6}" type="presParOf" srcId="{18B9B3B4-9FCF-4B53-B878-AAC0749FAD6C}" destId="{07DBA4A9-81E6-4922-94BD-5B4DA2B94727}" srcOrd="0" destOrd="0" presId="urn:microsoft.com/office/officeart/2005/8/layout/equation2"/>
    <dgm:cxn modelId="{B4559106-6941-4046-A304-A75EFE3E0D85}" type="presParOf" srcId="{E934AFF4-3458-4403-9746-92DD4778E512}" destId="{F4B33510-24CF-4757-B584-31570B32A87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8EE81D-CEE6-4AB3-B497-A70CDCAF95C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latinLnBrk="1"/>
          <a:endParaRPr lang="ko-KR" altLang="en-US"/>
        </a:p>
      </dgm:t>
    </dgm:pt>
    <dgm:pt modelId="{C3E40A36-1A61-46D5-8D20-596C8B7139F6}">
      <dgm:prSet phldrT="[텍스트]" custT="1"/>
      <dgm:spPr/>
      <dgm:t>
        <a:bodyPr/>
        <a:lstStyle/>
        <a:p>
          <a:pPr latinLnBrk="1"/>
          <a:r>
            <a:rPr lang="en-US" altLang="ko-KR" sz="1800" b="1" dirty="0"/>
            <a:t>Accountable</a:t>
          </a:r>
          <a:endParaRPr lang="ko-KR" altLang="en-US" sz="1800" b="1" dirty="0"/>
        </a:p>
      </dgm:t>
    </dgm:pt>
    <dgm:pt modelId="{E694F0FB-733C-433B-9103-BA8D57CEC728}" type="parTrans" cxnId="{AF290667-E003-4D2D-ABAC-4F95936937B0}">
      <dgm:prSet/>
      <dgm:spPr/>
      <dgm:t>
        <a:bodyPr/>
        <a:lstStyle/>
        <a:p>
          <a:pPr latinLnBrk="1"/>
          <a:endParaRPr lang="ko-KR" altLang="en-US" sz="1800" b="1"/>
        </a:p>
      </dgm:t>
    </dgm:pt>
    <dgm:pt modelId="{9D929CBC-310F-4CFE-8809-BF823ACE3B4F}" type="sibTrans" cxnId="{AF290667-E003-4D2D-ABAC-4F95936937B0}">
      <dgm:prSet/>
      <dgm:spPr/>
      <dgm:t>
        <a:bodyPr/>
        <a:lstStyle/>
        <a:p>
          <a:pPr latinLnBrk="1"/>
          <a:endParaRPr lang="ko-KR" altLang="en-US" sz="1800" b="1"/>
        </a:p>
      </dgm:t>
    </dgm:pt>
    <dgm:pt modelId="{43495D7D-3E7F-42FA-AA21-53751F0B2029}">
      <dgm:prSet phldrT="[텍스트]" custT="1"/>
      <dgm:spPr/>
      <dgm:t>
        <a:bodyPr/>
        <a:lstStyle/>
        <a:p>
          <a:pPr latinLnBrk="1"/>
          <a:r>
            <a:rPr lang="en-US" altLang="ko-KR" sz="1800" b="1" dirty="0"/>
            <a:t>Universal  </a:t>
          </a:r>
          <a:endParaRPr lang="ko-KR" altLang="en-US" sz="1800" b="1" dirty="0"/>
        </a:p>
      </dgm:t>
    </dgm:pt>
    <dgm:pt modelId="{E9A89391-86B8-4FDD-BDC6-5DC3DF01F405}" type="parTrans" cxnId="{882EEA6B-4C9C-4274-BF65-99AB4F7A1422}">
      <dgm:prSet/>
      <dgm:spPr/>
      <dgm:t>
        <a:bodyPr/>
        <a:lstStyle/>
        <a:p>
          <a:pPr latinLnBrk="1"/>
          <a:endParaRPr lang="ko-KR" altLang="en-US" sz="1800" b="1"/>
        </a:p>
      </dgm:t>
    </dgm:pt>
    <dgm:pt modelId="{24F4AABA-B1FF-47B3-936A-9B63936BBF3A}" type="sibTrans" cxnId="{882EEA6B-4C9C-4274-BF65-99AB4F7A1422}">
      <dgm:prSet/>
      <dgm:spPr/>
      <dgm:t>
        <a:bodyPr/>
        <a:lstStyle/>
        <a:p>
          <a:pPr latinLnBrk="1"/>
          <a:endParaRPr lang="ko-KR" altLang="en-US" sz="1800" b="1"/>
        </a:p>
      </dgm:t>
    </dgm:pt>
    <dgm:pt modelId="{B9291D79-A5BA-42AF-8059-9021D6C8F181}">
      <dgm:prSet phldrT="[텍스트]" custT="1"/>
      <dgm:spPr/>
      <dgm:t>
        <a:bodyPr/>
        <a:lstStyle/>
        <a:p>
          <a:pPr latinLnBrk="1"/>
          <a:r>
            <a:rPr lang="en-US" altLang="ko-KR" sz="1800" b="1" dirty="0"/>
            <a:t>Inclusive  </a:t>
          </a:r>
          <a:endParaRPr lang="ko-KR" altLang="en-US" sz="1800" b="1" dirty="0"/>
        </a:p>
      </dgm:t>
    </dgm:pt>
    <dgm:pt modelId="{A891763C-A931-4F1D-B919-1A02849F2858}" type="parTrans" cxnId="{0771B440-F2EA-465F-ADA8-37F3B3388C20}">
      <dgm:prSet/>
      <dgm:spPr/>
      <dgm:t>
        <a:bodyPr/>
        <a:lstStyle/>
        <a:p>
          <a:pPr latinLnBrk="1"/>
          <a:endParaRPr lang="ko-KR" altLang="en-US" sz="1800" b="1"/>
        </a:p>
      </dgm:t>
    </dgm:pt>
    <dgm:pt modelId="{C4741BD8-D3A3-4247-9CE3-CFA86A6F162E}" type="sibTrans" cxnId="{0771B440-F2EA-465F-ADA8-37F3B3388C20}">
      <dgm:prSet/>
      <dgm:spPr/>
      <dgm:t>
        <a:bodyPr/>
        <a:lstStyle/>
        <a:p>
          <a:pPr latinLnBrk="1"/>
          <a:endParaRPr lang="ko-KR" altLang="en-US" sz="1800" b="1"/>
        </a:p>
      </dgm:t>
    </dgm:pt>
    <dgm:pt modelId="{787B96E9-0650-40F5-B567-E2763298F1C9}">
      <dgm:prSet phldrT="[텍스트]" custT="1"/>
      <dgm:spPr/>
      <dgm:t>
        <a:bodyPr/>
        <a:lstStyle/>
        <a:p>
          <a:pPr latinLnBrk="1"/>
          <a:r>
            <a:rPr lang="en-US" altLang="ko-KR" sz="1800" b="1" dirty="0"/>
            <a:t>Comprehensive</a:t>
          </a:r>
          <a:endParaRPr lang="ko-KR" altLang="en-US" sz="1800" b="1" dirty="0"/>
        </a:p>
      </dgm:t>
    </dgm:pt>
    <dgm:pt modelId="{F12FCB56-BDD2-4DE0-BF37-FB3A02011823}" type="parTrans" cxnId="{57CD9AB2-8FA8-44A6-AFF9-DDB42FD7A8C4}">
      <dgm:prSet/>
      <dgm:spPr/>
      <dgm:t>
        <a:bodyPr/>
        <a:lstStyle/>
        <a:p>
          <a:pPr latinLnBrk="1"/>
          <a:endParaRPr lang="ko-KR" altLang="en-US" sz="1800" b="1"/>
        </a:p>
      </dgm:t>
    </dgm:pt>
    <dgm:pt modelId="{AC98E7BB-76B4-46F5-9497-300ED8F71CC5}" type="sibTrans" cxnId="{57CD9AB2-8FA8-44A6-AFF9-DDB42FD7A8C4}">
      <dgm:prSet/>
      <dgm:spPr/>
      <dgm:t>
        <a:bodyPr/>
        <a:lstStyle/>
        <a:p>
          <a:pPr latinLnBrk="1"/>
          <a:endParaRPr lang="ko-KR" altLang="en-US" sz="1800" b="1"/>
        </a:p>
      </dgm:t>
    </dgm:pt>
    <dgm:pt modelId="{B3B7E4DD-BDE1-4CB2-B30D-89E614E90CFE}">
      <dgm:prSet phldrT="[텍스트]" custT="1"/>
      <dgm:spPr/>
      <dgm:t>
        <a:bodyPr/>
        <a:lstStyle/>
        <a:p>
          <a:pPr latinLnBrk="1"/>
          <a:r>
            <a:rPr lang="en-US" altLang="ko-KR" sz="1800" b="1" dirty="0"/>
            <a:t>Transformative </a:t>
          </a:r>
          <a:endParaRPr lang="ko-KR" altLang="en-US" sz="1800" b="1" dirty="0"/>
        </a:p>
      </dgm:t>
    </dgm:pt>
    <dgm:pt modelId="{5B96A85D-C4A4-42B9-AF6D-C4AF6E73A1F3}" type="parTrans" cxnId="{A984B433-7D01-49B0-92DC-F7A0A5D644DD}">
      <dgm:prSet/>
      <dgm:spPr/>
      <dgm:t>
        <a:bodyPr/>
        <a:lstStyle/>
        <a:p>
          <a:pPr latinLnBrk="1"/>
          <a:endParaRPr lang="ko-KR" altLang="en-US" sz="1800" b="1"/>
        </a:p>
      </dgm:t>
    </dgm:pt>
    <dgm:pt modelId="{0FB09259-AC76-4E40-8250-DE2E36420F6B}" type="sibTrans" cxnId="{A984B433-7D01-49B0-92DC-F7A0A5D644DD}">
      <dgm:prSet/>
      <dgm:spPr/>
      <dgm:t>
        <a:bodyPr/>
        <a:lstStyle/>
        <a:p>
          <a:pPr latinLnBrk="1"/>
          <a:endParaRPr lang="ko-KR" altLang="en-US" sz="1800" b="1"/>
        </a:p>
      </dgm:t>
    </dgm:pt>
    <dgm:pt modelId="{D68A1415-588E-4C21-9037-6CDCFB6B3B71}" type="pres">
      <dgm:prSet presAssocID="{DE8EE81D-CEE6-4AB3-B497-A70CDCAF95CD}" presName="diagram" presStyleCnt="0">
        <dgm:presLayoutVars>
          <dgm:chMax val="1"/>
          <dgm:dir/>
          <dgm:animLvl val="ctr"/>
          <dgm:resizeHandles val="exact"/>
        </dgm:presLayoutVars>
      </dgm:prSet>
      <dgm:spPr/>
      <dgm:t>
        <a:bodyPr/>
        <a:lstStyle/>
        <a:p>
          <a:pPr latinLnBrk="1"/>
          <a:endParaRPr lang="ko-KR" altLang="en-US"/>
        </a:p>
      </dgm:t>
    </dgm:pt>
    <dgm:pt modelId="{0FE7E730-9736-42B3-AC0F-A587D3868DBD}" type="pres">
      <dgm:prSet presAssocID="{DE8EE81D-CEE6-4AB3-B497-A70CDCAF95CD}" presName="matrix" presStyleCnt="0"/>
      <dgm:spPr/>
    </dgm:pt>
    <dgm:pt modelId="{CE508B6C-51BF-4F77-8766-839AD181B1EB}" type="pres">
      <dgm:prSet presAssocID="{DE8EE81D-CEE6-4AB3-B497-A70CDCAF95CD}" presName="tile1" presStyleLbl="node1" presStyleIdx="0" presStyleCnt="4"/>
      <dgm:spPr/>
      <dgm:t>
        <a:bodyPr/>
        <a:lstStyle/>
        <a:p>
          <a:pPr latinLnBrk="1"/>
          <a:endParaRPr lang="ko-KR" altLang="en-US"/>
        </a:p>
      </dgm:t>
    </dgm:pt>
    <dgm:pt modelId="{1B378E75-01E4-4147-9BB5-1C51F5360CAD}" type="pres">
      <dgm:prSet presAssocID="{DE8EE81D-CEE6-4AB3-B497-A70CDCAF95CD}" presName="tile1text" presStyleLbl="node1" presStyleIdx="0" presStyleCnt="4">
        <dgm:presLayoutVars>
          <dgm:chMax val="0"/>
          <dgm:chPref val="0"/>
          <dgm:bulletEnabled val="1"/>
        </dgm:presLayoutVars>
      </dgm:prSet>
      <dgm:spPr/>
      <dgm:t>
        <a:bodyPr/>
        <a:lstStyle/>
        <a:p>
          <a:pPr latinLnBrk="1"/>
          <a:endParaRPr lang="ko-KR" altLang="en-US"/>
        </a:p>
      </dgm:t>
    </dgm:pt>
    <dgm:pt modelId="{C4D933A7-9C37-4014-B11A-205030A75C78}" type="pres">
      <dgm:prSet presAssocID="{DE8EE81D-CEE6-4AB3-B497-A70CDCAF95CD}" presName="tile2" presStyleLbl="node1" presStyleIdx="1" presStyleCnt="4"/>
      <dgm:spPr/>
      <dgm:t>
        <a:bodyPr/>
        <a:lstStyle/>
        <a:p>
          <a:pPr latinLnBrk="1"/>
          <a:endParaRPr lang="ko-KR" altLang="en-US"/>
        </a:p>
      </dgm:t>
    </dgm:pt>
    <dgm:pt modelId="{1F892B0F-0E88-4A58-BCC0-B978EB7270C1}" type="pres">
      <dgm:prSet presAssocID="{DE8EE81D-CEE6-4AB3-B497-A70CDCAF95CD}" presName="tile2text" presStyleLbl="node1" presStyleIdx="1" presStyleCnt="4">
        <dgm:presLayoutVars>
          <dgm:chMax val="0"/>
          <dgm:chPref val="0"/>
          <dgm:bulletEnabled val="1"/>
        </dgm:presLayoutVars>
      </dgm:prSet>
      <dgm:spPr/>
      <dgm:t>
        <a:bodyPr/>
        <a:lstStyle/>
        <a:p>
          <a:pPr latinLnBrk="1"/>
          <a:endParaRPr lang="ko-KR" altLang="en-US"/>
        </a:p>
      </dgm:t>
    </dgm:pt>
    <dgm:pt modelId="{E139D218-FE2F-4A6E-9A28-A05ECA094591}" type="pres">
      <dgm:prSet presAssocID="{DE8EE81D-CEE6-4AB3-B497-A70CDCAF95CD}" presName="tile3" presStyleLbl="node1" presStyleIdx="2" presStyleCnt="4"/>
      <dgm:spPr/>
      <dgm:t>
        <a:bodyPr/>
        <a:lstStyle/>
        <a:p>
          <a:pPr latinLnBrk="1"/>
          <a:endParaRPr lang="ko-KR" altLang="en-US"/>
        </a:p>
      </dgm:t>
    </dgm:pt>
    <dgm:pt modelId="{005D059F-EDF8-4833-99A3-A406BCE4F804}" type="pres">
      <dgm:prSet presAssocID="{DE8EE81D-CEE6-4AB3-B497-A70CDCAF95CD}" presName="tile3text" presStyleLbl="node1" presStyleIdx="2" presStyleCnt="4">
        <dgm:presLayoutVars>
          <dgm:chMax val="0"/>
          <dgm:chPref val="0"/>
          <dgm:bulletEnabled val="1"/>
        </dgm:presLayoutVars>
      </dgm:prSet>
      <dgm:spPr/>
      <dgm:t>
        <a:bodyPr/>
        <a:lstStyle/>
        <a:p>
          <a:pPr latinLnBrk="1"/>
          <a:endParaRPr lang="ko-KR" altLang="en-US"/>
        </a:p>
      </dgm:t>
    </dgm:pt>
    <dgm:pt modelId="{702D8A31-4B0C-4843-9A91-9A7A07A4F22C}" type="pres">
      <dgm:prSet presAssocID="{DE8EE81D-CEE6-4AB3-B497-A70CDCAF95CD}" presName="tile4" presStyleLbl="node1" presStyleIdx="3" presStyleCnt="4"/>
      <dgm:spPr/>
      <dgm:t>
        <a:bodyPr/>
        <a:lstStyle/>
        <a:p>
          <a:pPr latinLnBrk="1"/>
          <a:endParaRPr lang="ko-KR" altLang="en-US"/>
        </a:p>
      </dgm:t>
    </dgm:pt>
    <dgm:pt modelId="{7E0DB0D4-414F-4417-94EA-2E1EE377D7E8}" type="pres">
      <dgm:prSet presAssocID="{DE8EE81D-CEE6-4AB3-B497-A70CDCAF95CD}" presName="tile4text" presStyleLbl="node1" presStyleIdx="3" presStyleCnt="4">
        <dgm:presLayoutVars>
          <dgm:chMax val="0"/>
          <dgm:chPref val="0"/>
          <dgm:bulletEnabled val="1"/>
        </dgm:presLayoutVars>
      </dgm:prSet>
      <dgm:spPr/>
      <dgm:t>
        <a:bodyPr/>
        <a:lstStyle/>
        <a:p>
          <a:pPr latinLnBrk="1"/>
          <a:endParaRPr lang="ko-KR" altLang="en-US"/>
        </a:p>
      </dgm:t>
    </dgm:pt>
    <dgm:pt modelId="{604B8FB3-36F1-4226-9F0F-A6C24A418E9A}" type="pres">
      <dgm:prSet presAssocID="{DE8EE81D-CEE6-4AB3-B497-A70CDCAF95CD}" presName="centerTile" presStyleLbl="fgShp" presStyleIdx="0" presStyleCnt="1" custScaleX="179499">
        <dgm:presLayoutVars>
          <dgm:chMax val="0"/>
          <dgm:chPref val="0"/>
        </dgm:presLayoutVars>
      </dgm:prSet>
      <dgm:spPr/>
      <dgm:t>
        <a:bodyPr/>
        <a:lstStyle/>
        <a:p>
          <a:pPr latinLnBrk="1"/>
          <a:endParaRPr lang="ko-KR" altLang="en-US"/>
        </a:p>
      </dgm:t>
    </dgm:pt>
  </dgm:ptLst>
  <dgm:cxnLst>
    <dgm:cxn modelId="{632BC9A9-341E-4904-8276-C0F909A9F9A9}" type="presOf" srcId="{DE8EE81D-CEE6-4AB3-B497-A70CDCAF95CD}" destId="{D68A1415-588E-4C21-9037-6CDCFB6B3B71}" srcOrd="0" destOrd="0" presId="urn:microsoft.com/office/officeart/2005/8/layout/matrix1"/>
    <dgm:cxn modelId="{0771B440-F2EA-465F-ADA8-37F3B3388C20}" srcId="{C3E40A36-1A61-46D5-8D20-596C8B7139F6}" destId="{B9291D79-A5BA-42AF-8059-9021D6C8F181}" srcOrd="1" destOrd="0" parTransId="{A891763C-A931-4F1D-B919-1A02849F2858}" sibTransId="{C4741BD8-D3A3-4247-9CE3-CFA86A6F162E}"/>
    <dgm:cxn modelId="{674A0F64-6377-4C5A-A7B0-B9F6D8E8E712}" type="presOf" srcId="{B9291D79-A5BA-42AF-8059-9021D6C8F181}" destId="{C4D933A7-9C37-4014-B11A-205030A75C78}" srcOrd="0" destOrd="0" presId="urn:microsoft.com/office/officeart/2005/8/layout/matrix1"/>
    <dgm:cxn modelId="{DBDE6964-C8FB-4FDA-9FFA-083988145DE2}" type="presOf" srcId="{B3B7E4DD-BDE1-4CB2-B30D-89E614E90CFE}" destId="{7E0DB0D4-414F-4417-94EA-2E1EE377D7E8}" srcOrd="1" destOrd="0" presId="urn:microsoft.com/office/officeart/2005/8/layout/matrix1"/>
    <dgm:cxn modelId="{AF290667-E003-4D2D-ABAC-4F95936937B0}" srcId="{DE8EE81D-CEE6-4AB3-B497-A70CDCAF95CD}" destId="{C3E40A36-1A61-46D5-8D20-596C8B7139F6}" srcOrd="0" destOrd="0" parTransId="{E694F0FB-733C-433B-9103-BA8D57CEC728}" sibTransId="{9D929CBC-310F-4CFE-8809-BF823ACE3B4F}"/>
    <dgm:cxn modelId="{AA972E89-1321-48A7-92C1-F1678D756A0C}" type="presOf" srcId="{B3B7E4DD-BDE1-4CB2-B30D-89E614E90CFE}" destId="{702D8A31-4B0C-4843-9A91-9A7A07A4F22C}" srcOrd="0" destOrd="0" presId="urn:microsoft.com/office/officeart/2005/8/layout/matrix1"/>
    <dgm:cxn modelId="{8496D076-DB3E-4FD9-B578-BA6E7C494809}" type="presOf" srcId="{C3E40A36-1A61-46D5-8D20-596C8B7139F6}" destId="{604B8FB3-36F1-4226-9F0F-A6C24A418E9A}" srcOrd="0" destOrd="0" presId="urn:microsoft.com/office/officeart/2005/8/layout/matrix1"/>
    <dgm:cxn modelId="{714075D9-C102-4863-9A06-47B0097201AB}" type="presOf" srcId="{43495D7D-3E7F-42FA-AA21-53751F0B2029}" destId="{CE508B6C-51BF-4F77-8766-839AD181B1EB}" srcOrd="0" destOrd="0" presId="urn:microsoft.com/office/officeart/2005/8/layout/matrix1"/>
    <dgm:cxn modelId="{882EEA6B-4C9C-4274-BF65-99AB4F7A1422}" srcId="{C3E40A36-1A61-46D5-8D20-596C8B7139F6}" destId="{43495D7D-3E7F-42FA-AA21-53751F0B2029}" srcOrd="0" destOrd="0" parTransId="{E9A89391-86B8-4FDD-BDC6-5DC3DF01F405}" sibTransId="{24F4AABA-B1FF-47B3-936A-9B63936BBF3A}"/>
    <dgm:cxn modelId="{A984B433-7D01-49B0-92DC-F7A0A5D644DD}" srcId="{C3E40A36-1A61-46D5-8D20-596C8B7139F6}" destId="{B3B7E4DD-BDE1-4CB2-B30D-89E614E90CFE}" srcOrd="3" destOrd="0" parTransId="{5B96A85D-C4A4-42B9-AF6D-C4AF6E73A1F3}" sibTransId="{0FB09259-AC76-4E40-8250-DE2E36420F6B}"/>
    <dgm:cxn modelId="{41CDE63B-9717-4D3D-BCF9-704125586192}" type="presOf" srcId="{787B96E9-0650-40F5-B567-E2763298F1C9}" destId="{E139D218-FE2F-4A6E-9A28-A05ECA094591}" srcOrd="0" destOrd="0" presId="urn:microsoft.com/office/officeart/2005/8/layout/matrix1"/>
    <dgm:cxn modelId="{2859D92A-5273-4E8C-B334-159B5BB1FD60}" type="presOf" srcId="{B9291D79-A5BA-42AF-8059-9021D6C8F181}" destId="{1F892B0F-0E88-4A58-BCC0-B978EB7270C1}" srcOrd="1" destOrd="0" presId="urn:microsoft.com/office/officeart/2005/8/layout/matrix1"/>
    <dgm:cxn modelId="{B703A55F-42ED-4E58-B634-DC562C29DCC4}" type="presOf" srcId="{787B96E9-0650-40F5-B567-E2763298F1C9}" destId="{005D059F-EDF8-4833-99A3-A406BCE4F804}" srcOrd="1" destOrd="0" presId="urn:microsoft.com/office/officeart/2005/8/layout/matrix1"/>
    <dgm:cxn modelId="{57CD9AB2-8FA8-44A6-AFF9-DDB42FD7A8C4}" srcId="{C3E40A36-1A61-46D5-8D20-596C8B7139F6}" destId="{787B96E9-0650-40F5-B567-E2763298F1C9}" srcOrd="2" destOrd="0" parTransId="{F12FCB56-BDD2-4DE0-BF37-FB3A02011823}" sibTransId="{AC98E7BB-76B4-46F5-9497-300ED8F71CC5}"/>
    <dgm:cxn modelId="{93DD36E0-AD4B-4026-B3E4-1F99E58973A9}" type="presOf" srcId="{43495D7D-3E7F-42FA-AA21-53751F0B2029}" destId="{1B378E75-01E4-4147-9BB5-1C51F5360CAD}" srcOrd="1" destOrd="0" presId="urn:microsoft.com/office/officeart/2005/8/layout/matrix1"/>
    <dgm:cxn modelId="{0BFEB6BF-F4F4-4970-8E41-0D7A1F923042}" type="presParOf" srcId="{D68A1415-588E-4C21-9037-6CDCFB6B3B71}" destId="{0FE7E730-9736-42B3-AC0F-A587D3868DBD}" srcOrd="0" destOrd="0" presId="urn:microsoft.com/office/officeart/2005/8/layout/matrix1"/>
    <dgm:cxn modelId="{BFD94EBF-834D-4327-8EA2-1D755BE19698}" type="presParOf" srcId="{0FE7E730-9736-42B3-AC0F-A587D3868DBD}" destId="{CE508B6C-51BF-4F77-8766-839AD181B1EB}" srcOrd="0" destOrd="0" presId="urn:microsoft.com/office/officeart/2005/8/layout/matrix1"/>
    <dgm:cxn modelId="{AB25ABD4-66DB-4EE5-B4F0-1954EE3A4565}" type="presParOf" srcId="{0FE7E730-9736-42B3-AC0F-A587D3868DBD}" destId="{1B378E75-01E4-4147-9BB5-1C51F5360CAD}" srcOrd="1" destOrd="0" presId="urn:microsoft.com/office/officeart/2005/8/layout/matrix1"/>
    <dgm:cxn modelId="{01AD06AD-5F0F-44C9-8ACA-93A525C05202}" type="presParOf" srcId="{0FE7E730-9736-42B3-AC0F-A587D3868DBD}" destId="{C4D933A7-9C37-4014-B11A-205030A75C78}" srcOrd="2" destOrd="0" presId="urn:microsoft.com/office/officeart/2005/8/layout/matrix1"/>
    <dgm:cxn modelId="{4E603003-B644-4EA6-8F0B-81E09E854AC1}" type="presParOf" srcId="{0FE7E730-9736-42B3-AC0F-A587D3868DBD}" destId="{1F892B0F-0E88-4A58-BCC0-B978EB7270C1}" srcOrd="3" destOrd="0" presId="urn:microsoft.com/office/officeart/2005/8/layout/matrix1"/>
    <dgm:cxn modelId="{0BBEEB92-6F95-4D38-B4C8-DF4B82AEB116}" type="presParOf" srcId="{0FE7E730-9736-42B3-AC0F-A587D3868DBD}" destId="{E139D218-FE2F-4A6E-9A28-A05ECA094591}" srcOrd="4" destOrd="0" presId="urn:microsoft.com/office/officeart/2005/8/layout/matrix1"/>
    <dgm:cxn modelId="{814E179C-A1E8-4827-AE2E-DB6FBD0422A5}" type="presParOf" srcId="{0FE7E730-9736-42B3-AC0F-A587D3868DBD}" destId="{005D059F-EDF8-4833-99A3-A406BCE4F804}" srcOrd="5" destOrd="0" presId="urn:microsoft.com/office/officeart/2005/8/layout/matrix1"/>
    <dgm:cxn modelId="{F435F711-950B-497C-9887-9F65A4C7C108}" type="presParOf" srcId="{0FE7E730-9736-42B3-AC0F-A587D3868DBD}" destId="{702D8A31-4B0C-4843-9A91-9A7A07A4F22C}" srcOrd="6" destOrd="0" presId="urn:microsoft.com/office/officeart/2005/8/layout/matrix1"/>
    <dgm:cxn modelId="{64C8E802-B79A-489F-B453-3E453B7C88B6}" type="presParOf" srcId="{0FE7E730-9736-42B3-AC0F-A587D3868DBD}" destId="{7E0DB0D4-414F-4417-94EA-2E1EE377D7E8}" srcOrd="7" destOrd="0" presId="urn:microsoft.com/office/officeart/2005/8/layout/matrix1"/>
    <dgm:cxn modelId="{846A5822-4E25-40AB-AB14-3EFA4D068227}" type="presParOf" srcId="{D68A1415-588E-4C21-9037-6CDCFB6B3B71}" destId="{604B8FB3-36F1-4226-9F0F-A6C24A418E9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ACC90B-C4B2-43F3-B8B7-F7EBC0BF998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latinLnBrk="1"/>
          <a:endParaRPr lang="ko-KR" altLang="en-US"/>
        </a:p>
      </dgm:t>
    </dgm:pt>
    <dgm:pt modelId="{ABD12812-5B85-4FC4-A66A-D91DD84BF8E4}">
      <dgm:prSet phldrT="[텍스트]" custT="1"/>
      <dgm:spPr/>
      <dgm:t>
        <a:bodyPr/>
        <a:lstStyle/>
        <a:p>
          <a:pPr latinLnBrk="1"/>
          <a:r>
            <a:rPr lang="en-US" altLang="ko-KR" sz="2400" dirty="0">
              <a:latin typeface="Arial Unicode MS" panose="020B0604020202020204" pitchFamily="50" charset="-127"/>
              <a:ea typeface="Arial Unicode MS" panose="020B0604020202020204" pitchFamily="50" charset="-127"/>
              <a:cs typeface="Arial Unicode MS" panose="020B0604020202020204" pitchFamily="50" charset="-127"/>
            </a:rPr>
            <a:t>Millennium Declaration </a:t>
          </a:r>
          <a:r>
            <a:rPr lang="en-US" altLang="ko-KR" sz="2400" dirty="0" smtClean="0">
              <a:latin typeface="Arial Unicode MS" panose="020B0604020202020204" pitchFamily="50" charset="-127"/>
              <a:ea typeface="Arial Unicode MS" panose="020B0604020202020204" pitchFamily="50" charset="-127"/>
              <a:cs typeface="Arial Unicode MS" panose="020B0604020202020204" pitchFamily="50" charset="-127"/>
            </a:rPr>
            <a:t>2000</a:t>
          </a:r>
          <a:endParaRPr lang="ko-KR" altLang="en-US" sz="2400" dirty="0">
            <a:latin typeface="Arial Unicode MS" panose="020B0604020202020204" pitchFamily="50" charset="-127"/>
            <a:ea typeface="Arial Unicode MS" panose="020B0604020202020204" pitchFamily="50" charset="-127"/>
            <a:cs typeface="Arial Unicode MS" panose="020B0604020202020204" pitchFamily="50" charset="-127"/>
          </a:endParaRPr>
        </a:p>
      </dgm:t>
    </dgm:pt>
    <dgm:pt modelId="{7CABCD42-8973-4939-A0D2-27037A58B20F}" type="parTrans" cxnId="{0977A368-A32C-460B-AAAA-483277B54524}">
      <dgm:prSet/>
      <dgm:spPr/>
      <dgm:t>
        <a:bodyPr/>
        <a:lstStyle/>
        <a:p>
          <a:pPr latinLnBrk="1"/>
          <a:endParaRPr lang="ko-KR" altLang="en-US"/>
        </a:p>
      </dgm:t>
    </dgm:pt>
    <dgm:pt modelId="{02A3D3A2-6D10-45B6-B2E7-32E740A21BF9}" type="sibTrans" cxnId="{0977A368-A32C-460B-AAAA-483277B54524}">
      <dgm:prSet/>
      <dgm:spPr/>
      <dgm:t>
        <a:bodyPr/>
        <a:lstStyle/>
        <a:p>
          <a:pPr latinLnBrk="1"/>
          <a:endParaRPr lang="ko-KR" altLang="en-US"/>
        </a:p>
      </dgm:t>
    </dgm:pt>
    <dgm:pt modelId="{C9887DF3-B0B6-4D2A-B5F9-E8A5DE8F300E}">
      <dgm:prSet phldrT="[텍스트]" custT="1"/>
      <dgm:spPr/>
      <dgm:t>
        <a:bodyPr/>
        <a:lstStyle/>
        <a:p>
          <a:pPr latinLnBrk="1"/>
          <a:r>
            <a:rPr lang="en-US" altLang="ko-KR" sz="2800" dirty="0"/>
            <a:t> MDGs</a:t>
          </a:r>
          <a:endParaRPr lang="ko-KR" altLang="en-US" sz="2800" dirty="0"/>
        </a:p>
      </dgm:t>
    </dgm:pt>
    <dgm:pt modelId="{DE3A9279-E820-40A0-BB46-C14170F56ED2}" type="parTrans" cxnId="{21BEA7D0-ABA0-407B-9519-FB8AAE125E85}">
      <dgm:prSet/>
      <dgm:spPr/>
      <dgm:t>
        <a:bodyPr/>
        <a:lstStyle/>
        <a:p>
          <a:pPr latinLnBrk="1"/>
          <a:endParaRPr lang="ko-KR" altLang="en-US"/>
        </a:p>
      </dgm:t>
    </dgm:pt>
    <dgm:pt modelId="{D98182DD-976E-44F4-BAD0-C57EDBBB6924}" type="sibTrans" cxnId="{21BEA7D0-ABA0-407B-9519-FB8AAE125E85}">
      <dgm:prSet/>
      <dgm:spPr/>
      <dgm:t>
        <a:bodyPr/>
        <a:lstStyle/>
        <a:p>
          <a:pPr latinLnBrk="1"/>
          <a:endParaRPr lang="ko-KR" altLang="en-US"/>
        </a:p>
      </dgm:t>
    </dgm:pt>
    <dgm:pt modelId="{E1210BF6-39FF-4C1C-9266-6B3C7B2611C1}">
      <dgm:prSet phldrT="[텍스트]" custT="1"/>
      <dgm:spPr/>
      <dgm:t>
        <a:bodyPr/>
        <a:lstStyle/>
        <a:p>
          <a:pPr latinLnBrk="1"/>
          <a:r>
            <a:rPr lang="en-US" altLang="ko-KR" sz="3600" dirty="0"/>
            <a:t>Rio+20 </a:t>
          </a:r>
          <a:endParaRPr lang="ko-KR" altLang="en-US" sz="3600" dirty="0"/>
        </a:p>
      </dgm:t>
    </dgm:pt>
    <dgm:pt modelId="{FB903CB5-BD85-4DF4-89E8-761445433923}" type="parTrans" cxnId="{E3F6CAA9-0CDF-4CDC-A34E-6B2BDB7B443B}">
      <dgm:prSet/>
      <dgm:spPr/>
      <dgm:t>
        <a:bodyPr/>
        <a:lstStyle/>
        <a:p>
          <a:pPr latinLnBrk="1"/>
          <a:endParaRPr lang="ko-KR" altLang="en-US"/>
        </a:p>
      </dgm:t>
    </dgm:pt>
    <dgm:pt modelId="{04925B49-D28E-4F3D-BD37-1B375911F623}" type="sibTrans" cxnId="{E3F6CAA9-0CDF-4CDC-A34E-6B2BDB7B443B}">
      <dgm:prSet/>
      <dgm:spPr/>
      <dgm:t>
        <a:bodyPr/>
        <a:lstStyle/>
        <a:p>
          <a:pPr latinLnBrk="1"/>
          <a:endParaRPr lang="ko-KR" altLang="en-US"/>
        </a:p>
      </dgm:t>
    </dgm:pt>
    <dgm:pt modelId="{93653F6E-16C4-484D-A7D2-473C376799AE}">
      <dgm:prSet phldrT="[텍스트]" custT="1"/>
      <dgm:spPr/>
      <dgm:t>
        <a:bodyPr/>
        <a:lstStyle/>
        <a:p>
          <a:pPr latinLnBrk="1"/>
          <a:r>
            <a:rPr lang="en-US" altLang="ko-KR" sz="3200" dirty="0" smtClean="0"/>
            <a:t>UNFCCC </a:t>
          </a:r>
          <a:endParaRPr lang="ko-KR" altLang="en-US" sz="3200" dirty="0"/>
        </a:p>
      </dgm:t>
    </dgm:pt>
    <dgm:pt modelId="{EDD7B246-B7A6-417E-9840-3D75BCDDF0AC}" type="parTrans" cxnId="{42DB22E7-20CC-4B8B-B3D6-AE65D2EC1AC9}">
      <dgm:prSet/>
      <dgm:spPr/>
      <dgm:t>
        <a:bodyPr/>
        <a:lstStyle/>
        <a:p>
          <a:pPr latinLnBrk="1"/>
          <a:endParaRPr lang="ko-KR" altLang="en-US"/>
        </a:p>
      </dgm:t>
    </dgm:pt>
    <dgm:pt modelId="{0BA5FB59-1E5A-439B-A0AB-8A3D6AE81E2F}" type="sibTrans" cxnId="{42DB22E7-20CC-4B8B-B3D6-AE65D2EC1AC9}">
      <dgm:prSet/>
      <dgm:spPr/>
      <dgm:t>
        <a:bodyPr/>
        <a:lstStyle/>
        <a:p>
          <a:pPr latinLnBrk="1"/>
          <a:endParaRPr lang="ko-KR" altLang="en-US"/>
        </a:p>
      </dgm:t>
    </dgm:pt>
    <dgm:pt modelId="{84AC5595-66ED-4295-A0F8-BA54A875C239}">
      <dgm:prSet phldrT="[텍스트]" custT="1"/>
      <dgm:spPr/>
      <dgm:t>
        <a:bodyPr/>
        <a:lstStyle/>
        <a:p>
          <a:pPr latinLnBrk="1"/>
          <a:r>
            <a:rPr lang="en-US" altLang="ko-KR" sz="3600" dirty="0" smtClean="0"/>
            <a:t>AAAA</a:t>
          </a:r>
          <a:endParaRPr lang="ko-KR" altLang="en-US" sz="3600" dirty="0"/>
        </a:p>
      </dgm:t>
    </dgm:pt>
    <dgm:pt modelId="{84FD3117-44A6-4630-927B-BB71B7BA5635}" type="parTrans" cxnId="{439DA8C5-3B35-4910-A689-C9FA7DE52362}">
      <dgm:prSet/>
      <dgm:spPr/>
      <dgm:t>
        <a:bodyPr/>
        <a:lstStyle/>
        <a:p>
          <a:pPr latinLnBrk="1"/>
          <a:endParaRPr lang="ko-KR" altLang="en-US"/>
        </a:p>
      </dgm:t>
    </dgm:pt>
    <dgm:pt modelId="{BC0440AD-4608-48FC-9057-3C42FE47551E}" type="sibTrans" cxnId="{439DA8C5-3B35-4910-A689-C9FA7DE52362}">
      <dgm:prSet/>
      <dgm:spPr/>
      <dgm:t>
        <a:bodyPr/>
        <a:lstStyle/>
        <a:p>
          <a:pPr latinLnBrk="1"/>
          <a:endParaRPr lang="ko-KR" altLang="en-US"/>
        </a:p>
      </dgm:t>
    </dgm:pt>
    <dgm:pt modelId="{427FE7F0-6FA9-4B76-A73F-B2C612A45A1D}" type="pres">
      <dgm:prSet presAssocID="{E3ACC90B-C4B2-43F3-B8B7-F7EBC0BF998F}" presName="diagram" presStyleCnt="0">
        <dgm:presLayoutVars>
          <dgm:chMax val="1"/>
          <dgm:dir/>
          <dgm:animLvl val="ctr"/>
          <dgm:resizeHandles val="exact"/>
        </dgm:presLayoutVars>
      </dgm:prSet>
      <dgm:spPr/>
      <dgm:t>
        <a:bodyPr/>
        <a:lstStyle/>
        <a:p>
          <a:pPr latinLnBrk="1"/>
          <a:endParaRPr lang="ko-KR" altLang="en-US"/>
        </a:p>
      </dgm:t>
    </dgm:pt>
    <dgm:pt modelId="{2EF1BC4B-874E-4BBA-8298-79AEA21E0C7A}" type="pres">
      <dgm:prSet presAssocID="{E3ACC90B-C4B2-43F3-B8B7-F7EBC0BF998F}" presName="matrix" presStyleCnt="0"/>
      <dgm:spPr/>
    </dgm:pt>
    <dgm:pt modelId="{C4E08700-5549-4596-9868-DB7C586D9E78}" type="pres">
      <dgm:prSet presAssocID="{E3ACC90B-C4B2-43F3-B8B7-F7EBC0BF998F}" presName="tile1" presStyleLbl="node1" presStyleIdx="0" presStyleCnt="4"/>
      <dgm:spPr/>
      <dgm:t>
        <a:bodyPr/>
        <a:lstStyle/>
        <a:p>
          <a:pPr latinLnBrk="1"/>
          <a:endParaRPr lang="ko-KR" altLang="en-US"/>
        </a:p>
      </dgm:t>
    </dgm:pt>
    <dgm:pt modelId="{7B5BA930-8A1C-4484-A57D-A903BDC66B71}" type="pres">
      <dgm:prSet presAssocID="{E3ACC90B-C4B2-43F3-B8B7-F7EBC0BF998F}" presName="tile1text" presStyleLbl="node1" presStyleIdx="0" presStyleCnt="4">
        <dgm:presLayoutVars>
          <dgm:chMax val="0"/>
          <dgm:chPref val="0"/>
          <dgm:bulletEnabled val="1"/>
        </dgm:presLayoutVars>
      </dgm:prSet>
      <dgm:spPr/>
      <dgm:t>
        <a:bodyPr/>
        <a:lstStyle/>
        <a:p>
          <a:pPr latinLnBrk="1"/>
          <a:endParaRPr lang="ko-KR" altLang="en-US"/>
        </a:p>
      </dgm:t>
    </dgm:pt>
    <dgm:pt modelId="{28C14DE3-9386-46D5-9CA0-0368C22F9311}" type="pres">
      <dgm:prSet presAssocID="{E3ACC90B-C4B2-43F3-B8B7-F7EBC0BF998F}" presName="tile2" presStyleLbl="node1" presStyleIdx="1" presStyleCnt="4"/>
      <dgm:spPr/>
      <dgm:t>
        <a:bodyPr/>
        <a:lstStyle/>
        <a:p>
          <a:pPr latinLnBrk="1"/>
          <a:endParaRPr lang="ko-KR" altLang="en-US"/>
        </a:p>
      </dgm:t>
    </dgm:pt>
    <dgm:pt modelId="{3FC7D27C-B467-4B4E-8F74-C8D517428978}" type="pres">
      <dgm:prSet presAssocID="{E3ACC90B-C4B2-43F3-B8B7-F7EBC0BF998F}" presName="tile2text" presStyleLbl="node1" presStyleIdx="1" presStyleCnt="4">
        <dgm:presLayoutVars>
          <dgm:chMax val="0"/>
          <dgm:chPref val="0"/>
          <dgm:bulletEnabled val="1"/>
        </dgm:presLayoutVars>
      </dgm:prSet>
      <dgm:spPr/>
      <dgm:t>
        <a:bodyPr/>
        <a:lstStyle/>
        <a:p>
          <a:pPr latinLnBrk="1"/>
          <a:endParaRPr lang="ko-KR" altLang="en-US"/>
        </a:p>
      </dgm:t>
    </dgm:pt>
    <dgm:pt modelId="{1A6D0AB2-483D-4229-8D41-1321907D7B94}" type="pres">
      <dgm:prSet presAssocID="{E3ACC90B-C4B2-43F3-B8B7-F7EBC0BF998F}" presName="tile3" presStyleLbl="node1" presStyleIdx="2" presStyleCnt="4"/>
      <dgm:spPr/>
      <dgm:t>
        <a:bodyPr/>
        <a:lstStyle/>
        <a:p>
          <a:pPr latinLnBrk="1"/>
          <a:endParaRPr lang="ko-KR" altLang="en-US"/>
        </a:p>
      </dgm:t>
    </dgm:pt>
    <dgm:pt modelId="{F3BF7180-DB6D-4AF6-BE05-7206D95C7528}" type="pres">
      <dgm:prSet presAssocID="{E3ACC90B-C4B2-43F3-B8B7-F7EBC0BF998F}" presName="tile3text" presStyleLbl="node1" presStyleIdx="2" presStyleCnt="4">
        <dgm:presLayoutVars>
          <dgm:chMax val="0"/>
          <dgm:chPref val="0"/>
          <dgm:bulletEnabled val="1"/>
        </dgm:presLayoutVars>
      </dgm:prSet>
      <dgm:spPr/>
      <dgm:t>
        <a:bodyPr/>
        <a:lstStyle/>
        <a:p>
          <a:pPr latinLnBrk="1"/>
          <a:endParaRPr lang="ko-KR" altLang="en-US"/>
        </a:p>
      </dgm:t>
    </dgm:pt>
    <dgm:pt modelId="{085D88E1-2253-4A02-9A9E-740B6DE141F1}" type="pres">
      <dgm:prSet presAssocID="{E3ACC90B-C4B2-43F3-B8B7-F7EBC0BF998F}" presName="tile4" presStyleLbl="node1" presStyleIdx="3" presStyleCnt="4" custScaleX="100415" custScaleY="100189"/>
      <dgm:spPr/>
      <dgm:t>
        <a:bodyPr/>
        <a:lstStyle/>
        <a:p>
          <a:pPr latinLnBrk="1"/>
          <a:endParaRPr lang="ko-KR" altLang="en-US"/>
        </a:p>
      </dgm:t>
    </dgm:pt>
    <dgm:pt modelId="{8B7DD30A-BAD4-4879-8737-844824AA801C}" type="pres">
      <dgm:prSet presAssocID="{E3ACC90B-C4B2-43F3-B8B7-F7EBC0BF998F}" presName="tile4text" presStyleLbl="node1" presStyleIdx="3" presStyleCnt="4">
        <dgm:presLayoutVars>
          <dgm:chMax val="0"/>
          <dgm:chPref val="0"/>
          <dgm:bulletEnabled val="1"/>
        </dgm:presLayoutVars>
      </dgm:prSet>
      <dgm:spPr/>
      <dgm:t>
        <a:bodyPr/>
        <a:lstStyle/>
        <a:p>
          <a:pPr latinLnBrk="1"/>
          <a:endParaRPr lang="ko-KR" altLang="en-US"/>
        </a:p>
      </dgm:t>
    </dgm:pt>
    <dgm:pt modelId="{90F3B72A-3F9C-4B04-868B-0A455041DEA6}" type="pres">
      <dgm:prSet presAssocID="{E3ACC90B-C4B2-43F3-B8B7-F7EBC0BF998F}" presName="centerTile" presStyleLbl="fgShp" presStyleIdx="0" presStyleCnt="1" custScaleX="197166" custScaleY="127657" custLinFactNeighborX="-2890">
        <dgm:presLayoutVars>
          <dgm:chMax val="0"/>
          <dgm:chPref val="0"/>
        </dgm:presLayoutVars>
      </dgm:prSet>
      <dgm:spPr/>
      <dgm:t>
        <a:bodyPr/>
        <a:lstStyle/>
        <a:p>
          <a:pPr latinLnBrk="1"/>
          <a:endParaRPr lang="ko-KR" altLang="en-US"/>
        </a:p>
      </dgm:t>
    </dgm:pt>
  </dgm:ptLst>
  <dgm:cxnLst>
    <dgm:cxn modelId="{687A2E06-52EB-40AD-B7D8-FFCCE05678BA}" type="presOf" srcId="{C9887DF3-B0B6-4D2A-B5F9-E8A5DE8F300E}" destId="{7B5BA930-8A1C-4484-A57D-A903BDC66B71}" srcOrd="1" destOrd="0" presId="urn:microsoft.com/office/officeart/2005/8/layout/matrix1"/>
    <dgm:cxn modelId="{6B5F096F-0B18-4EB1-A699-3B775B8A84EC}" type="presOf" srcId="{93653F6E-16C4-484D-A7D2-473C376799AE}" destId="{1A6D0AB2-483D-4229-8D41-1321907D7B94}" srcOrd="0" destOrd="0" presId="urn:microsoft.com/office/officeart/2005/8/layout/matrix1"/>
    <dgm:cxn modelId="{D6F6CBC1-E0F8-48A3-A833-DD9759766EB8}" type="presOf" srcId="{93653F6E-16C4-484D-A7D2-473C376799AE}" destId="{F3BF7180-DB6D-4AF6-BE05-7206D95C7528}" srcOrd="1" destOrd="0" presId="urn:microsoft.com/office/officeart/2005/8/layout/matrix1"/>
    <dgm:cxn modelId="{D340D76A-28D7-494F-A784-C18D642B2757}" type="presOf" srcId="{E1210BF6-39FF-4C1C-9266-6B3C7B2611C1}" destId="{3FC7D27C-B467-4B4E-8F74-C8D517428978}" srcOrd="1" destOrd="0" presId="urn:microsoft.com/office/officeart/2005/8/layout/matrix1"/>
    <dgm:cxn modelId="{E3F6CAA9-0CDF-4CDC-A34E-6B2BDB7B443B}" srcId="{ABD12812-5B85-4FC4-A66A-D91DD84BF8E4}" destId="{E1210BF6-39FF-4C1C-9266-6B3C7B2611C1}" srcOrd="1" destOrd="0" parTransId="{FB903CB5-BD85-4DF4-89E8-761445433923}" sibTransId="{04925B49-D28E-4F3D-BD37-1B375911F623}"/>
    <dgm:cxn modelId="{0977A368-A32C-460B-AAAA-483277B54524}" srcId="{E3ACC90B-C4B2-43F3-B8B7-F7EBC0BF998F}" destId="{ABD12812-5B85-4FC4-A66A-D91DD84BF8E4}" srcOrd="0" destOrd="0" parTransId="{7CABCD42-8973-4939-A0D2-27037A58B20F}" sibTransId="{02A3D3A2-6D10-45B6-B2E7-32E740A21BF9}"/>
    <dgm:cxn modelId="{02140AB7-DC5D-47C3-9D15-C61320CD7551}" type="presOf" srcId="{84AC5595-66ED-4295-A0F8-BA54A875C239}" destId="{085D88E1-2253-4A02-9A9E-740B6DE141F1}" srcOrd="0" destOrd="0" presId="urn:microsoft.com/office/officeart/2005/8/layout/matrix1"/>
    <dgm:cxn modelId="{2B19BAFC-D6CD-432F-86FB-7D9A537282CF}" type="presOf" srcId="{ABD12812-5B85-4FC4-A66A-D91DD84BF8E4}" destId="{90F3B72A-3F9C-4B04-868B-0A455041DEA6}" srcOrd="0" destOrd="0" presId="urn:microsoft.com/office/officeart/2005/8/layout/matrix1"/>
    <dgm:cxn modelId="{21BEA7D0-ABA0-407B-9519-FB8AAE125E85}" srcId="{ABD12812-5B85-4FC4-A66A-D91DD84BF8E4}" destId="{C9887DF3-B0B6-4D2A-B5F9-E8A5DE8F300E}" srcOrd="0" destOrd="0" parTransId="{DE3A9279-E820-40A0-BB46-C14170F56ED2}" sibTransId="{D98182DD-976E-44F4-BAD0-C57EDBBB6924}"/>
    <dgm:cxn modelId="{17CE131C-00FD-4108-B88E-027BE97C468D}" type="presOf" srcId="{E1210BF6-39FF-4C1C-9266-6B3C7B2611C1}" destId="{28C14DE3-9386-46D5-9CA0-0368C22F9311}" srcOrd="0" destOrd="0" presId="urn:microsoft.com/office/officeart/2005/8/layout/matrix1"/>
    <dgm:cxn modelId="{8C213E19-A4DE-4922-A186-99E1B6FC7E80}" type="presOf" srcId="{C9887DF3-B0B6-4D2A-B5F9-E8A5DE8F300E}" destId="{C4E08700-5549-4596-9868-DB7C586D9E78}" srcOrd="0" destOrd="0" presId="urn:microsoft.com/office/officeart/2005/8/layout/matrix1"/>
    <dgm:cxn modelId="{E014FE10-F03E-45D5-9F48-C06018CC86A1}" type="presOf" srcId="{E3ACC90B-C4B2-43F3-B8B7-F7EBC0BF998F}" destId="{427FE7F0-6FA9-4B76-A73F-B2C612A45A1D}" srcOrd="0" destOrd="0" presId="urn:microsoft.com/office/officeart/2005/8/layout/matrix1"/>
    <dgm:cxn modelId="{42DB22E7-20CC-4B8B-B3D6-AE65D2EC1AC9}" srcId="{ABD12812-5B85-4FC4-A66A-D91DD84BF8E4}" destId="{93653F6E-16C4-484D-A7D2-473C376799AE}" srcOrd="2" destOrd="0" parTransId="{EDD7B246-B7A6-417E-9840-3D75BCDDF0AC}" sibTransId="{0BA5FB59-1E5A-439B-A0AB-8A3D6AE81E2F}"/>
    <dgm:cxn modelId="{439DA8C5-3B35-4910-A689-C9FA7DE52362}" srcId="{ABD12812-5B85-4FC4-A66A-D91DD84BF8E4}" destId="{84AC5595-66ED-4295-A0F8-BA54A875C239}" srcOrd="3" destOrd="0" parTransId="{84FD3117-44A6-4630-927B-BB71B7BA5635}" sibTransId="{BC0440AD-4608-48FC-9057-3C42FE47551E}"/>
    <dgm:cxn modelId="{DC7C7375-B508-443A-936E-0370BEEECC7D}" type="presOf" srcId="{84AC5595-66ED-4295-A0F8-BA54A875C239}" destId="{8B7DD30A-BAD4-4879-8737-844824AA801C}" srcOrd="1" destOrd="0" presId="urn:microsoft.com/office/officeart/2005/8/layout/matrix1"/>
    <dgm:cxn modelId="{1F836AFC-45E2-46A5-9F38-6FC925768C51}" type="presParOf" srcId="{427FE7F0-6FA9-4B76-A73F-B2C612A45A1D}" destId="{2EF1BC4B-874E-4BBA-8298-79AEA21E0C7A}" srcOrd="0" destOrd="0" presId="urn:microsoft.com/office/officeart/2005/8/layout/matrix1"/>
    <dgm:cxn modelId="{5E98AA13-5B54-4A6F-B11D-33EFAC5EC922}" type="presParOf" srcId="{2EF1BC4B-874E-4BBA-8298-79AEA21E0C7A}" destId="{C4E08700-5549-4596-9868-DB7C586D9E78}" srcOrd="0" destOrd="0" presId="urn:microsoft.com/office/officeart/2005/8/layout/matrix1"/>
    <dgm:cxn modelId="{AFA9EE81-7FAC-48B0-97DC-1B72C5A0878A}" type="presParOf" srcId="{2EF1BC4B-874E-4BBA-8298-79AEA21E0C7A}" destId="{7B5BA930-8A1C-4484-A57D-A903BDC66B71}" srcOrd="1" destOrd="0" presId="urn:microsoft.com/office/officeart/2005/8/layout/matrix1"/>
    <dgm:cxn modelId="{A5FFE3A7-9752-408A-85ED-3D5DB791F219}" type="presParOf" srcId="{2EF1BC4B-874E-4BBA-8298-79AEA21E0C7A}" destId="{28C14DE3-9386-46D5-9CA0-0368C22F9311}" srcOrd="2" destOrd="0" presId="urn:microsoft.com/office/officeart/2005/8/layout/matrix1"/>
    <dgm:cxn modelId="{6C1672C3-BAAD-42D3-96F4-106169B441FC}" type="presParOf" srcId="{2EF1BC4B-874E-4BBA-8298-79AEA21E0C7A}" destId="{3FC7D27C-B467-4B4E-8F74-C8D517428978}" srcOrd="3" destOrd="0" presId="urn:microsoft.com/office/officeart/2005/8/layout/matrix1"/>
    <dgm:cxn modelId="{11A1651F-F43E-4BFD-A3D8-28333F63EBB0}" type="presParOf" srcId="{2EF1BC4B-874E-4BBA-8298-79AEA21E0C7A}" destId="{1A6D0AB2-483D-4229-8D41-1321907D7B94}" srcOrd="4" destOrd="0" presId="urn:microsoft.com/office/officeart/2005/8/layout/matrix1"/>
    <dgm:cxn modelId="{337949D2-644A-42C3-ABDA-E92FCC898A69}" type="presParOf" srcId="{2EF1BC4B-874E-4BBA-8298-79AEA21E0C7A}" destId="{F3BF7180-DB6D-4AF6-BE05-7206D95C7528}" srcOrd="5" destOrd="0" presId="urn:microsoft.com/office/officeart/2005/8/layout/matrix1"/>
    <dgm:cxn modelId="{F1E78112-9FB9-44D6-B79C-D63FA0D32D73}" type="presParOf" srcId="{2EF1BC4B-874E-4BBA-8298-79AEA21E0C7A}" destId="{085D88E1-2253-4A02-9A9E-740B6DE141F1}" srcOrd="6" destOrd="0" presId="urn:microsoft.com/office/officeart/2005/8/layout/matrix1"/>
    <dgm:cxn modelId="{F17A6D6B-2449-4BF2-9B45-147A89917BC0}" type="presParOf" srcId="{2EF1BC4B-874E-4BBA-8298-79AEA21E0C7A}" destId="{8B7DD30A-BAD4-4879-8737-844824AA801C}" srcOrd="7" destOrd="0" presId="urn:microsoft.com/office/officeart/2005/8/layout/matrix1"/>
    <dgm:cxn modelId="{41BBE80E-F453-423D-BF16-FA151087AE7B}" type="presParOf" srcId="{427FE7F0-6FA9-4B76-A73F-B2C612A45A1D}" destId="{90F3B72A-3F9C-4B04-868B-0A455041DEA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ACC90B-C4B2-43F3-B8B7-F7EBC0BF998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latinLnBrk="1"/>
          <a:endParaRPr lang="ko-KR" altLang="en-US"/>
        </a:p>
      </dgm:t>
    </dgm:pt>
    <dgm:pt modelId="{ABD12812-5B85-4FC4-A66A-D91DD84BF8E4}">
      <dgm:prSet phldrT="[텍스트]"/>
      <dgm:spPr/>
      <dgm:t>
        <a:bodyPr/>
        <a:lstStyle/>
        <a:p>
          <a:pPr latinLnBrk="1"/>
          <a:r>
            <a:rPr lang="en-US" altLang="ko-KR" dirty="0"/>
            <a:t>New York </a:t>
          </a:r>
          <a:endParaRPr lang="ko-KR" altLang="en-US" dirty="0"/>
        </a:p>
      </dgm:t>
    </dgm:pt>
    <dgm:pt modelId="{7CABCD42-8973-4939-A0D2-27037A58B20F}" type="parTrans" cxnId="{0977A368-A32C-460B-AAAA-483277B54524}">
      <dgm:prSet/>
      <dgm:spPr/>
      <dgm:t>
        <a:bodyPr/>
        <a:lstStyle/>
        <a:p>
          <a:pPr latinLnBrk="1"/>
          <a:endParaRPr lang="ko-KR" altLang="en-US"/>
        </a:p>
      </dgm:t>
    </dgm:pt>
    <dgm:pt modelId="{02A3D3A2-6D10-45B6-B2E7-32E740A21BF9}" type="sibTrans" cxnId="{0977A368-A32C-460B-AAAA-483277B54524}">
      <dgm:prSet/>
      <dgm:spPr/>
      <dgm:t>
        <a:bodyPr/>
        <a:lstStyle/>
        <a:p>
          <a:pPr latinLnBrk="1"/>
          <a:endParaRPr lang="ko-KR" altLang="en-US"/>
        </a:p>
      </dgm:t>
    </dgm:pt>
    <dgm:pt modelId="{BCC36DAA-228C-4DC2-A1A1-F8A7F4C691F4}">
      <dgm:prSet/>
      <dgm:spPr/>
      <dgm:t>
        <a:bodyPr/>
        <a:lstStyle/>
        <a:p>
          <a:pPr latinLnBrk="1"/>
          <a:r>
            <a:rPr lang="en-US" altLang="ko-KR" dirty="0"/>
            <a:t>Washington D.C. </a:t>
          </a:r>
          <a:endParaRPr lang="ko-KR" altLang="en-US" dirty="0"/>
        </a:p>
      </dgm:t>
    </dgm:pt>
    <dgm:pt modelId="{43562833-E205-49D9-AA8E-1AE5701A86EF}" type="parTrans" cxnId="{79600966-2605-490B-B7C5-E8F6B157C49C}">
      <dgm:prSet/>
      <dgm:spPr/>
      <dgm:t>
        <a:bodyPr/>
        <a:lstStyle/>
        <a:p>
          <a:pPr latinLnBrk="1"/>
          <a:endParaRPr lang="ko-KR" altLang="en-US"/>
        </a:p>
      </dgm:t>
    </dgm:pt>
    <dgm:pt modelId="{B9A0B62F-C645-493C-B55F-CD4EE16643F7}" type="sibTrans" cxnId="{79600966-2605-490B-B7C5-E8F6B157C49C}">
      <dgm:prSet/>
      <dgm:spPr/>
      <dgm:t>
        <a:bodyPr/>
        <a:lstStyle/>
        <a:p>
          <a:pPr latinLnBrk="1"/>
          <a:endParaRPr lang="ko-KR" altLang="en-US"/>
        </a:p>
      </dgm:t>
    </dgm:pt>
    <dgm:pt modelId="{430A881B-DDDB-4E23-8C1B-44F5C5CD5865}">
      <dgm:prSet/>
      <dgm:spPr/>
      <dgm:t>
        <a:bodyPr/>
        <a:lstStyle/>
        <a:p>
          <a:pPr latinLnBrk="1"/>
          <a:r>
            <a:rPr lang="en-US" altLang="ko-KR" dirty="0"/>
            <a:t>Geneva</a:t>
          </a:r>
          <a:endParaRPr lang="ko-KR" altLang="en-US" dirty="0"/>
        </a:p>
      </dgm:t>
    </dgm:pt>
    <dgm:pt modelId="{20C86D4E-9804-4C11-ADFA-26565F6F9696}" type="parTrans" cxnId="{DD36806E-F73D-43EF-821A-EDB32B59BF3B}">
      <dgm:prSet/>
      <dgm:spPr/>
      <dgm:t>
        <a:bodyPr/>
        <a:lstStyle/>
        <a:p>
          <a:pPr latinLnBrk="1"/>
          <a:endParaRPr lang="ko-KR" altLang="en-US"/>
        </a:p>
      </dgm:t>
    </dgm:pt>
    <dgm:pt modelId="{A53D8B96-6595-4CC6-A7D6-EDB252D56729}" type="sibTrans" cxnId="{DD36806E-F73D-43EF-821A-EDB32B59BF3B}">
      <dgm:prSet/>
      <dgm:spPr/>
      <dgm:t>
        <a:bodyPr/>
        <a:lstStyle/>
        <a:p>
          <a:pPr latinLnBrk="1"/>
          <a:endParaRPr lang="ko-KR" altLang="en-US"/>
        </a:p>
      </dgm:t>
    </dgm:pt>
    <dgm:pt modelId="{C6D9EBBF-DE58-49F4-ACA6-C3D6D6CB4A70}">
      <dgm:prSet/>
      <dgm:spPr/>
      <dgm:t>
        <a:bodyPr/>
        <a:lstStyle/>
        <a:p>
          <a:pPr latinLnBrk="1"/>
          <a:r>
            <a:rPr lang="en-US" altLang="ko-KR" dirty="0"/>
            <a:t>Nairobi </a:t>
          </a:r>
          <a:endParaRPr lang="ko-KR" altLang="en-US" dirty="0"/>
        </a:p>
      </dgm:t>
    </dgm:pt>
    <dgm:pt modelId="{F2A0129F-F1A2-4CB0-A330-8C6CA5710501}" type="parTrans" cxnId="{6A568BAB-AB96-400E-A10A-49FC28A6B9CD}">
      <dgm:prSet/>
      <dgm:spPr/>
      <dgm:t>
        <a:bodyPr/>
        <a:lstStyle/>
        <a:p>
          <a:pPr latinLnBrk="1"/>
          <a:endParaRPr lang="ko-KR" altLang="en-US"/>
        </a:p>
      </dgm:t>
    </dgm:pt>
    <dgm:pt modelId="{D92E9497-BFC5-45E7-9244-144600BC6589}" type="sibTrans" cxnId="{6A568BAB-AB96-400E-A10A-49FC28A6B9CD}">
      <dgm:prSet/>
      <dgm:spPr/>
      <dgm:t>
        <a:bodyPr/>
        <a:lstStyle/>
        <a:p>
          <a:pPr latinLnBrk="1"/>
          <a:endParaRPr lang="ko-KR" altLang="en-US"/>
        </a:p>
      </dgm:t>
    </dgm:pt>
    <dgm:pt modelId="{5C7A9EDD-A95C-48FB-9CEB-1617C8A5E16B}">
      <dgm:prSet/>
      <dgm:spPr/>
      <dgm:t>
        <a:bodyPr/>
        <a:lstStyle/>
        <a:p>
          <a:pPr latinLnBrk="1"/>
          <a:r>
            <a:rPr lang="en-US" altLang="ko-KR" dirty="0"/>
            <a:t>Paris </a:t>
          </a:r>
          <a:endParaRPr lang="ko-KR" altLang="en-US" dirty="0"/>
        </a:p>
      </dgm:t>
    </dgm:pt>
    <dgm:pt modelId="{49A7DDA5-0D90-42BD-AF4A-59BC97B21C89}" type="parTrans" cxnId="{9F20541E-9B77-4E67-86C8-EE63D815D4B7}">
      <dgm:prSet/>
      <dgm:spPr/>
      <dgm:t>
        <a:bodyPr/>
        <a:lstStyle/>
        <a:p>
          <a:pPr latinLnBrk="1"/>
          <a:endParaRPr lang="ko-KR" altLang="en-US"/>
        </a:p>
      </dgm:t>
    </dgm:pt>
    <dgm:pt modelId="{24968E29-6F09-4523-AE32-530F1E2DCD07}" type="sibTrans" cxnId="{9F20541E-9B77-4E67-86C8-EE63D815D4B7}">
      <dgm:prSet/>
      <dgm:spPr/>
      <dgm:t>
        <a:bodyPr/>
        <a:lstStyle/>
        <a:p>
          <a:pPr latinLnBrk="1"/>
          <a:endParaRPr lang="ko-KR" altLang="en-US"/>
        </a:p>
      </dgm:t>
    </dgm:pt>
    <dgm:pt modelId="{427FE7F0-6FA9-4B76-A73F-B2C612A45A1D}" type="pres">
      <dgm:prSet presAssocID="{E3ACC90B-C4B2-43F3-B8B7-F7EBC0BF998F}" presName="diagram" presStyleCnt="0">
        <dgm:presLayoutVars>
          <dgm:chMax val="1"/>
          <dgm:dir/>
          <dgm:animLvl val="ctr"/>
          <dgm:resizeHandles val="exact"/>
        </dgm:presLayoutVars>
      </dgm:prSet>
      <dgm:spPr/>
      <dgm:t>
        <a:bodyPr/>
        <a:lstStyle/>
        <a:p>
          <a:pPr latinLnBrk="1"/>
          <a:endParaRPr lang="ko-KR" altLang="en-US"/>
        </a:p>
      </dgm:t>
    </dgm:pt>
    <dgm:pt modelId="{2EF1BC4B-874E-4BBA-8298-79AEA21E0C7A}" type="pres">
      <dgm:prSet presAssocID="{E3ACC90B-C4B2-43F3-B8B7-F7EBC0BF998F}" presName="matrix" presStyleCnt="0"/>
      <dgm:spPr/>
    </dgm:pt>
    <dgm:pt modelId="{C4E08700-5549-4596-9868-DB7C586D9E78}" type="pres">
      <dgm:prSet presAssocID="{E3ACC90B-C4B2-43F3-B8B7-F7EBC0BF998F}" presName="tile1" presStyleLbl="node1" presStyleIdx="0" presStyleCnt="4" custScaleX="107492" custScaleY="108491"/>
      <dgm:spPr/>
      <dgm:t>
        <a:bodyPr/>
        <a:lstStyle/>
        <a:p>
          <a:pPr latinLnBrk="1"/>
          <a:endParaRPr lang="ko-KR" altLang="en-US"/>
        </a:p>
      </dgm:t>
    </dgm:pt>
    <dgm:pt modelId="{7B5BA930-8A1C-4484-A57D-A903BDC66B71}" type="pres">
      <dgm:prSet presAssocID="{E3ACC90B-C4B2-43F3-B8B7-F7EBC0BF998F}" presName="tile1text" presStyleLbl="node1" presStyleIdx="0" presStyleCnt="4">
        <dgm:presLayoutVars>
          <dgm:chMax val="0"/>
          <dgm:chPref val="0"/>
          <dgm:bulletEnabled val="1"/>
        </dgm:presLayoutVars>
      </dgm:prSet>
      <dgm:spPr/>
      <dgm:t>
        <a:bodyPr/>
        <a:lstStyle/>
        <a:p>
          <a:pPr latinLnBrk="1"/>
          <a:endParaRPr lang="ko-KR" altLang="en-US"/>
        </a:p>
      </dgm:t>
    </dgm:pt>
    <dgm:pt modelId="{28C14DE3-9386-46D5-9CA0-0368C22F9311}" type="pres">
      <dgm:prSet presAssocID="{E3ACC90B-C4B2-43F3-B8B7-F7EBC0BF998F}" presName="tile2" presStyleLbl="node1" presStyleIdx="1" presStyleCnt="4" custScaleX="96254" custScaleY="109499"/>
      <dgm:spPr/>
      <dgm:t>
        <a:bodyPr/>
        <a:lstStyle/>
        <a:p>
          <a:pPr latinLnBrk="1"/>
          <a:endParaRPr lang="ko-KR" altLang="en-US"/>
        </a:p>
      </dgm:t>
    </dgm:pt>
    <dgm:pt modelId="{3FC7D27C-B467-4B4E-8F74-C8D517428978}" type="pres">
      <dgm:prSet presAssocID="{E3ACC90B-C4B2-43F3-B8B7-F7EBC0BF998F}" presName="tile2text" presStyleLbl="node1" presStyleIdx="1" presStyleCnt="4">
        <dgm:presLayoutVars>
          <dgm:chMax val="0"/>
          <dgm:chPref val="0"/>
          <dgm:bulletEnabled val="1"/>
        </dgm:presLayoutVars>
      </dgm:prSet>
      <dgm:spPr/>
      <dgm:t>
        <a:bodyPr/>
        <a:lstStyle/>
        <a:p>
          <a:pPr latinLnBrk="1"/>
          <a:endParaRPr lang="ko-KR" altLang="en-US"/>
        </a:p>
      </dgm:t>
    </dgm:pt>
    <dgm:pt modelId="{1A6D0AB2-483D-4229-8D41-1321907D7B94}" type="pres">
      <dgm:prSet presAssocID="{E3ACC90B-C4B2-43F3-B8B7-F7EBC0BF998F}" presName="tile3" presStyleLbl="node1" presStyleIdx="2" presStyleCnt="4"/>
      <dgm:spPr/>
      <dgm:t>
        <a:bodyPr/>
        <a:lstStyle/>
        <a:p>
          <a:pPr latinLnBrk="1"/>
          <a:endParaRPr lang="ko-KR" altLang="en-US"/>
        </a:p>
      </dgm:t>
    </dgm:pt>
    <dgm:pt modelId="{F3BF7180-DB6D-4AF6-BE05-7206D95C7528}" type="pres">
      <dgm:prSet presAssocID="{E3ACC90B-C4B2-43F3-B8B7-F7EBC0BF998F}" presName="tile3text" presStyleLbl="node1" presStyleIdx="2" presStyleCnt="4">
        <dgm:presLayoutVars>
          <dgm:chMax val="0"/>
          <dgm:chPref val="0"/>
          <dgm:bulletEnabled val="1"/>
        </dgm:presLayoutVars>
      </dgm:prSet>
      <dgm:spPr/>
      <dgm:t>
        <a:bodyPr/>
        <a:lstStyle/>
        <a:p>
          <a:pPr latinLnBrk="1"/>
          <a:endParaRPr lang="ko-KR" altLang="en-US"/>
        </a:p>
      </dgm:t>
    </dgm:pt>
    <dgm:pt modelId="{085D88E1-2253-4A02-9A9E-740B6DE141F1}" type="pres">
      <dgm:prSet presAssocID="{E3ACC90B-C4B2-43F3-B8B7-F7EBC0BF998F}" presName="tile4" presStyleLbl="node1" presStyleIdx="3" presStyleCnt="4" custScaleX="101928" custScaleY="100189"/>
      <dgm:spPr/>
      <dgm:t>
        <a:bodyPr/>
        <a:lstStyle/>
        <a:p>
          <a:pPr latinLnBrk="1"/>
          <a:endParaRPr lang="ko-KR" altLang="en-US"/>
        </a:p>
      </dgm:t>
    </dgm:pt>
    <dgm:pt modelId="{8B7DD30A-BAD4-4879-8737-844824AA801C}" type="pres">
      <dgm:prSet presAssocID="{E3ACC90B-C4B2-43F3-B8B7-F7EBC0BF998F}" presName="tile4text" presStyleLbl="node1" presStyleIdx="3" presStyleCnt="4">
        <dgm:presLayoutVars>
          <dgm:chMax val="0"/>
          <dgm:chPref val="0"/>
          <dgm:bulletEnabled val="1"/>
        </dgm:presLayoutVars>
      </dgm:prSet>
      <dgm:spPr/>
      <dgm:t>
        <a:bodyPr/>
        <a:lstStyle/>
        <a:p>
          <a:pPr latinLnBrk="1"/>
          <a:endParaRPr lang="ko-KR" altLang="en-US"/>
        </a:p>
      </dgm:t>
    </dgm:pt>
    <dgm:pt modelId="{90F3B72A-3F9C-4B04-868B-0A455041DEA6}" type="pres">
      <dgm:prSet presAssocID="{E3ACC90B-C4B2-43F3-B8B7-F7EBC0BF998F}" presName="centerTile" presStyleLbl="fgShp" presStyleIdx="0" presStyleCnt="1" custScaleX="149619" custLinFactNeighborX="-2890">
        <dgm:presLayoutVars>
          <dgm:chMax val="0"/>
          <dgm:chPref val="0"/>
        </dgm:presLayoutVars>
      </dgm:prSet>
      <dgm:spPr/>
      <dgm:t>
        <a:bodyPr/>
        <a:lstStyle/>
        <a:p>
          <a:pPr latinLnBrk="1"/>
          <a:endParaRPr lang="ko-KR" altLang="en-US"/>
        </a:p>
      </dgm:t>
    </dgm:pt>
  </dgm:ptLst>
  <dgm:cxnLst>
    <dgm:cxn modelId="{B45C3B79-1D89-4902-B745-2B4D83BC279B}" type="presOf" srcId="{BCC36DAA-228C-4DC2-A1A1-F8A7F4C691F4}" destId="{C4E08700-5549-4596-9868-DB7C586D9E78}" srcOrd="0" destOrd="0" presId="urn:microsoft.com/office/officeart/2005/8/layout/matrix1"/>
    <dgm:cxn modelId="{6A568BAB-AB96-400E-A10A-49FC28A6B9CD}" srcId="{ABD12812-5B85-4FC4-A66A-D91DD84BF8E4}" destId="{C6D9EBBF-DE58-49F4-ACA6-C3D6D6CB4A70}" srcOrd="2" destOrd="0" parTransId="{F2A0129F-F1A2-4CB0-A330-8C6CA5710501}" sibTransId="{D92E9497-BFC5-45E7-9244-144600BC6589}"/>
    <dgm:cxn modelId="{DD36806E-F73D-43EF-821A-EDB32B59BF3B}" srcId="{ABD12812-5B85-4FC4-A66A-D91DD84BF8E4}" destId="{430A881B-DDDB-4E23-8C1B-44F5C5CD5865}" srcOrd="1" destOrd="0" parTransId="{20C86D4E-9804-4C11-ADFA-26565F6F9696}" sibTransId="{A53D8B96-6595-4CC6-A7D6-EDB252D56729}"/>
    <dgm:cxn modelId="{B019BDCE-2810-4E9C-A593-E0E513B56BF2}" type="presOf" srcId="{5C7A9EDD-A95C-48FB-9CEB-1617C8A5E16B}" destId="{8B7DD30A-BAD4-4879-8737-844824AA801C}" srcOrd="1" destOrd="0" presId="urn:microsoft.com/office/officeart/2005/8/layout/matrix1"/>
    <dgm:cxn modelId="{9F20541E-9B77-4E67-86C8-EE63D815D4B7}" srcId="{ABD12812-5B85-4FC4-A66A-D91DD84BF8E4}" destId="{5C7A9EDD-A95C-48FB-9CEB-1617C8A5E16B}" srcOrd="3" destOrd="0" parTransId="{49A7DDA5-0D90-42BD-AF4A-59BC97B21C89}" sibTransId="{24968E29-6F09-4523-AE32-530F1E2DCD07}"/>
    <dgm:cxn modelId="{05E5D860-EB3C-492A-8D48-2777009F65F7}" type="presOf" srcId="{430A881B-DDDB-4E23-8C1B-44F5C5CD5865}" destId="{3FC7D27C-B467-4B4E-8F74-C8D517428978}" srcOrd="1" destOrd="0" presId="urn:microsoft.com/office/officeart/2005/8/layout/matrix1"/>
    <dgm:cxn modelId="{0977A368-A32C-460B-AAAA-483277B54524}" srcId="{E3ACC90B-C4B2-43F3-B8B7-F7EBC0BF998F}" destId="{ABD12812-5B85-4FC4-A66A-D91DD84BF8E4}" srcOrd="0" destOrd="0" parTransId="{7CABCD42-8973-4939-A0D2-27037A58B20F}" sibTransId="{02A3D3A2-6D10-45B6-B2E7-32E740A21BF9}"/>
    <dgm:cxn modelId="{BE7B86F1-2179-40D6-8D62-8E729AD2187A}" type="presOf" srcId="{BCC36DAA-228C-4DC2-A1A1-F8A7F4C691F4}" destId="{7B5BA930-8A1C-4484-A57D-A903BDC66B71}" srcOrd="1" destOrd="0" presId="urn:microsoft.com/office/officeart/2005/8/layout/matrix1"/>
    <dgm:cxn modelId="{9A5BBE99-3591-4558-BF1A-82C763F2B360}" type="presOf" srcId="{ABD12812-5B85-4FC4-A66A-D91DD84BF8E4}" destId="{90F3B72A-3F9C-4B04-868B-0A455041DEA6}" srcOrd="0" destOrd="0" presId="urn:microsoft.com/office/officeart/2005/8/layout/matrix1"/>
    <dgm:cxn modelId="{348567A4-8216-482E-8A9E-A1F5DA75EC64}" type="presOf" srcId="{C6D9EBBF-DE58-49F4-ACA6-C3D6D6CB4A70}" destId="{F3BF7180-DB6D-4AF6-BE05-7206D95C7528}" srcOrd="1" destOrd="0" presId="urn:microsoft.com/office/officeart/2005/8/layout/matrix1"/>
    <dgm:cxn modelId="{675C6A94-E959-4DC2-BA0C-5C0174FE1BE3}" type="presOf" srcId="{430A881B-DDDB-4E23-8C1B-44F5C5CD5865}" destId="{28C14DE3-9386-46D5-9CA0-0368C22F9311}" srcOrd="0" destOrd="0" presId="urn:microsoft.com/office/officeart/2005/8/layout/matrix1"/>
    <dgm:cxn modelId="{79600966-2605-490B-B7C5-E8F6B157C49C}" srcId="{ABD12812-5B85-4FC4-A66A-D91DD84BF8E4}" destId="{BCC36DAA-228C-4DC2-A1A1-F8A7F4C691F4}" srcOrd="0" destOrd="0" parTransId="{43562833-E205-49D9-AA8E-1AE5701A86EF}" sibTransId="{B9A0B62F-C645-493C-B55F-CD4EE16643F7}"/>
    <dgm:cxn modelId="{5BA929E0-6356-4858-BAD9-BD74A1A3A11B}" type="presOf" srcId="{5C7A9EDD-A95C-48FB-9CEB-1617C8A5E16B}" destId="{085D88E1-2253-4A02-9A9E-740B6DE141F1}" srcOrd="0" destOrd="0" presId="urn:microsoft.com/office/officeart/2005/8/layout/matrix1"/>
    <dgm:cxn modelId="{11E3D10E-6D30-4015-A6E0-8E8605EF702A}" type="presOf" srcId="{E3ACC90B-C4B2-43F3-B8B7-F7EBC0BF998F}" destId="{427FE7F0-6FA9-4B76-A73F-B2C612A45A1D}" srcOrd="0" destOrd="0" presId="urn:microsoft.com/office/officeart/2005/8/layout/matrix1"/>
    <dgm:cxn modelId="{838BA653-B61B-4323-8F28-E23FE07DD573}" type="presOf" srcId="{C6D9EBBF-DE58-49F4-ACA6-C3D6D6CB4A70}" destId="{1A6D0AB2-483D-4229-8D41-1321907D7B94}" srcOrd="0" destOrd="0" presId="urn:microsoft.com/office/officeart/2005/8/layout/matrix1"/>
    <dgm:cxn modelId="{FA3966E6-A8CC-4B6D-ACC1-BC11A816EC63}" type="presParOf" srcId="{427FE7F0-6FA9-4B76-A73F-B2C612A45A1D}" destId="{2EF1BC4B-874E-4BBA-8298-79AEA21E0C7A}" srcOrd="0" destOrd="0" presId="urn:microsoft.com/office/officeart/2005/8/layout/matrix1"/>
    <dgm:cxn modelId="{2C86FB69-8AEF-4E85-AB09-A8AC23F2F7EE}" type="presParOf" srcId="{2EF1BC4B-874E-4BBA-8298-79AEA21E0C7A}" destId="{C4E08700-5549-4596-9868-DB7C586D9E78}" srcOrd="0" destOrd="0" presId="urn:microsoft.com/office/officeart/2005/8/layout/matrix1"/>
    <dgm:cxn modelId="{32456F19-709D-4B7D-B91E-43CCD552A9C4}" type="presParOf" srcId="{2EF1BC4B-874E-4BBA-8298-79AEA21E0C7A}" destId="{7B5BA930-8A1C-4484-A57D-A903BDC66B71}" srcOrd="1" destOrd="0" presId="urn:microsoft.com/office/officeart/2005/8/layout/matrix1"/>
    <dgm:cxn modelId="{9DC6C8A7-7D14-43CD-B240-50DB58A71996}" type="presParOf" srcId="{2EF1BC4B-874E-4BBA-8298-79AEA21E0C7A}" destId="{28C14DE3-9386-46D5-9CA0-0368C22F9311}" srcOrd="2" destOrd="0" presId="urn:microsoft.com/office/officeart/2005/8/layout/matrix1"/>
    <dgm:cxn modelId="{33718F44-87AD-46DD-A081-EBCFD1352030}" type="presParOf" srcId="{2EF1BC4B-874E-4BBA-8298-79AEA21E0C7A}" destId="{3FC7D27C-B467-4B4E-8F74-C8D517428978}" srcOrd="3" destOrd="0" presId="urn:microsoft.com/office/officeart/2005/8/layout/matrix1"/>
    <dgm:cxn modelId="{52ADC1E7-701C-4E38-AA61-23AA9911A49D}" type="presParOf" srcId="{2EF1BC4B-874E-4BBA-8298-79AEA21E0C7A}" destId="{1A6D0AB2-483D-4229-8D41-1321907D7B94}" srcOrd="4" destOrd="0" presId="urn:microsoft.com/office/officeart/2005/8/layout/matrix1"/>
    <dgm:cxn modelId="{EFC94ABE-D775-4B2E-835C-98045C9C06DE}" type="presParOf" srcId="{2EF1BC4B-874E-4BBA-8298-79AEA21E0C7A}" destId="{F3BF7180-DB6D-4AF6-BE05-7206D95C7528}" srcOrd="5" destOrd="0" presId="urn:microsoft.com/office/officeart/2005/8/layout/matrix1"/>
    <dgm:cxn modelId="{FDCCA2DF-32FC-4DF2-82DA-79F9C15CE5A9}" type="presParOf" srcId="{2EF1BC4B-874E-4BBA-8298-79AEA21E0C7A}" destId="{085D88E1-2253-4A02-9A9E-740B6DE141F1}" srcOrd="6" destOrd="0" presId="urn:microsoft.com/office/officeart/2005/8/layout/matrix1"/>
    <dgm:cxn modelId="{DC5A7EAC-F02C-4AE8-9B4D-01B15B56E152}" type="presParOf" srcId="{2EF1BC4B-874E-4BBA-8298-79AEA21E0C7A}" destId="{8B7DD30A-BAD4-4879-8737-844824AA801C}" srcOrd="7" destOrd="0" presId="urn:microsoft.com/office/officeart/2005/8/layout/matrix1"/>
    <dgm:cxn modelId="{D27E66C3-A96D-4198-811F-5BB48FF607C2}" type="presParOf" srcId="{427FE7F0-6FA9-4B76-A73F-B2C612A45A1D}" destId="{90F3B72A-3F9C-4B04-868B-0A455041DEA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CA11-6D25-4E23-97D6-74149DA58344}">
      <dsp:nvSpPr>
        <dsp:cNvPr id="0" name=""/>
        <dsp:cNvSpPr/>
      </dsp:nvSpPr>
      <dsp:spPr>
        <a:xfrm>
          <a:off x="46744" y="381198"/>
          <a:ext cx="1981011" cy="741539"/>
        </a:xfrm>
        <a:prstGeom prst="homePlat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latinLnBrk="1">
            <a:lnSpc>
              <a:spcPct val="90000"/>
            </a:lnSpc>
            <a:spcBef>
              <a:spcPct val="0"/>
            </a:spcBef>
            <a:spcAft>
              <a:spcPct val="35000"/>
            </a:spcAft>
          </a:pPr>
          <a:endParaRPr lang="ko-KR" altLang="en-US" sz="1200" kern="1200" dirty="0"/>
        </a:p>
      </dsp:txBody>
      <dsp:txXfrm>
        <a:off x="46744" y="381198"/>
        <a:ext cx="1795626" cy="741539"/>
      </dsp:txXfrm>
    </dsp:sp>
    <dsp:sp modelId="{803D07E2-A9D2-4758-AD02-D9B2C07C772B}">
      <dsp:nvSpPr>
        <dsp:cNvPr id="0" name=""/>
        <dsp:cNvSpPr/>
      </dsp:nvSpPr>
      <dsp:spPr>
        <a:xfrm>
          <a:off x="1005758" y="376856"/>
          <a:ext cx="1805652" cy="741539"/>
        </a:xfrm>
        <a:prstGeom prst="chevron">
          <a:avLst/>
        </a:prstGeom>
        <a:solidFill>
          <a:schemeClr val="accent6">
            <a:shade val="50000"/>
            <a:hueOff val="-307797"/>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latinLnBrk="1">
            <a:lnSpc>
              <a:spcPct val="90000"/>
            </a:lnSpc>
            <a:spcBef>
              <a:spcPct val="0"/>
            </a:spcBef>
            <a:spcAft>
              <a:spcPct val="35000"/>
            </a:spcAft>
          </a:pPr>
          <a:endParaRPr lang="ko-KR" altLang="en-US" sz="1200" b="1" kern="1200" dirty="0"/>
        </a:p>
      </dsp:txBody>
      <dsp:txXfrm>
        <a:off x="1376528" y="376856"/>
        <a:ext cx="1064113" cy="741539"/>
      </dsp:txXfrm>
    </dsp:sp>
    <dsp:sp modelId="{41253F76-2780-4562-B3A0-C5272735B4F7}">
      <dsp:nvSpPr>
        <dsp:cNvPr id="0" name=""/>
        <dsp:cNvSpPr/>
      </dsp:nvSpPr>
      <dsp:spPr>
        <a:xfrm>
          <a:off x="1969416" y="381198"/>
          <a:ext cx="1266228" cy="741539"/>
        </a:xfrm>
        <a:prstGeom prst="chevron">
          <a:avLst/>
        </a:prstGeom>
        <a:solidFill>
          <a:schemeClr val="accent6">
            <a:shade val="50000"/>
            <a:hueOff val="-307797"/>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latinLnBrk="1">
            <a:lnSpc>
              <a:spcPct val="90000"/>
            </a:lnSpc>
            <a:spcBef>
              <a:spcPct val="0"/>
            </a:spcBef>
            <a:spcAft>
              <a:spcPct val="35000"/>
            </a:spcAft>
          </a:pPr>
          <a:endParaRPr lang="ko-KR" altLang="en-US" sz="1200" b="1" kern="1200" dirty="0"/>
        </a:p>
      </dsp:txBody>
      <dsp:txXfrm>
        <a:off x="2340186" y="381198"/>
        <a:ext cx="524689" cy="74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CA11-6D25-4E23-97D6-74149DA58344}">
      <dsp:nvSpPr>
        <dsp:cNvPr id="0" name=""/>
        <dsp:cNvSpPr/>
      </dsp:nvSpPr>
      <dsp:spPr>
        <a:xfrm>
          <a:off x="35897" y="404577"/>
          <a:ext cx="979653" cy="70441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latinLnBrk="1">
            <a:lnSpc>
              <a:spcPct val="90000"/>
            </a:lnSpc>
            <a:spcBef>
              <a:spcPct val="0"/>
            </a:spcBef>
            <a:spcAft>
              <a:spcPct val="35000"/>
            </a:spcAft>
          </a:pPr>
          <a:endParaRPr lang="ko-KR" altLang="en-US" sz="900" kern="1200" dirty="0"/>
        </a:p>
      </dsp:txBody>
      <dsp:txXfrm>
        <a:off x="35897" y="404577"/>
        <a:ext cx="803548" cy="704419"/>
      </dsp:txXfrm>
    </dsp:sp>
    <dsp:sp modelId="{CB4E31DB-8207-423F-A719-EB636090F533}">
      <dsp:nvSpPr>
        <dsp:cNvPr id="0" name=""/>
        <dsp:cNvSpPr/>
      </dsp:nvSpPr>
      <dsp:spPr>
        <a:xfrm>
          <a:off x="441967" y="404577"/>
          <a:ext cx="1331309" cy="704419"/>
        </a:xfrm>
        <a:prstGeom prst="chevron">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latinLnBrk="1">
            <a:lnSpc>
              <a:spcPct val="90000"/>
            </a:lnSpc>
            <a:spcBef>
              <a:spcPct val="0"/>
            </a:spcBef>
            <a:spcAft>
              <a:spcPct val="35000"/>
            </a:spcAft>
          </a:pPr>
          <a:endParaRPr lang="ko-KR" altLang="en-US" sz="900" kern="1200" dirty="0"/>
        </a:p>
      </dsp:txBody>
      <dsp:txXfrm>
        <a:off x="794177" y="404577"/>
        <a:ext cx="626890" cy="704419"/>
      </dsp:txXfrm>
    </dsp:sp>
    <dsp:sp modelId="{803D07E2-A9D2-4758-AD02-D9B2C07C772B}">
      <dsp:nvSpPr>
        <dsp:cNvPr id="0" name=""/>
        <dsp:cNvSpPr/>
      </dsp:nvSpPr>
      <dsp:spPr>
        <a:xfrm>
          <a:off x="1210398" y="404577"/>
          <a:ext cx="1377706" cy="704419"/>
        </a:xfrm>
        <a:prstGeom prst="chevron">
          <a:avLst/>
        </a:prstGeom>
        <a:solidFill>
          <a:schemeClr val="accent1">
            <a:shade val="50000"/>
            <a:hueOff val="206535"/>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endParaRPr lang="ko-KR" altLang="en-US" sz="1000" b="1" kern="1200" dirty="0"/>
        </a:p>
      </dsp:txBody>
      <dsp:txXfrm>
        <a:off x="1562608" y="404577"/>
        <a:ext cx="673287" cy="704419"/>
      </dsp:txXfrm>
    </dsp:sp>
    <dsp:sp modelId="{41253F76-2780-4562-B3A0-C5272735B4F7}">
      <dsp:nvSpPr>
        <dsp:cNvPr id="0" name=""/>
        <dsp:cNvSpPr/>
      </dsp:nvSpPr>
      <dsp:spPr>
        <a:xfrm>
          <a:off x="1924211" y="404577"/>
          <a:ext cx="1234992" cy="704419"/>
        </a:xfrm>
        <a:prstGeom prst="chevron">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endParaRPr lang="ko-KR" altLang="en-US" sz="1000" b="1" kern="1200" dirty="0"/>
        </a:p>
      </dsp:txBody>
      <dsp:txXfrm>
        <a:off x="2276421" y="404577"/>
        <a:ext cx="530573" cy="704419"/>
      </dsp:txXfrm>
    </dsp:sp>
    <dsp:sp modelId="{750A1421-AB65-469C-8C8E-DDB1AD5B3721}">
      <dsp:nvSpPr>
        <dsp:cNvPr id="0" name=""/>
        <dsp:cNvSpPr/>
      </dsp:nvSpPr>
      <dsp:spPr>
        <a:xfrm>
          <a:off x="2669066" y="404577"/>
          <a:ext cx="1309892" cy="704419"/>
        </a:xfrm>
        <a:prstGeom prst="chevron">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endParaRPr lang="ko-KR" altLang="en-US" sz="1000" b="1" kern="1200" dirty="0"/>
        </a:p>
      </dsp:txBody>
      <dsp:txXfrm>
        <a:off x="3021276" y="404577"/>
        <a:ext cx="605473" cy="704419"/>
      </dsp:txXfrm>
    </dsp:sp>
    <dsp:sp modelId="{C82BEA7A-8712-4F48-9D1A-908E8220D8B0}">
      <dsp:nvSpPr>
        <dsp:cNvPr id="0" name=""/>
        <dsp:cNvSpPr/>
      </dsp:nvSpPr>
      <dsp:spPr>
        <a:xfrm>
          <a:off x="3382892" y="404577"/>
          <a:ext cx="1403233" cy="704419"/>
        </a:xfrm>
        <a:prstGeom prst="chevron">
          <a:avLst/>
        </a:prstGeom>
        <a:solidFill>
          <a:schemeClr val="accent1">
            <a:shade val="50000"/>
            <a:hueOff val="206535"/>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latinLnBrk="1">
            <a:lnSpc>
              <a:spcPct val="90000"/>
            </a:lnSpc>
            <a:spcBef>
              <a:spcPct val="0"/>
            </a:spcBef>
            <a:spcAft>
              <a:spcPct val="35000"/>
            </a:spcAft>
          </a:pPr>
          <a:endParaRPr lang="ko-KR" altLang="en-US" sz="1000" b="1" kern="1200" dirty="0"/>
        </a:p>
      </dsp:txBody>
      <dsp:txXfrm>
        <a:off x="3735102" y="404577"/>
        <a:ext cx="698814" cy="704419"/>
      </dsp:txXfrm>
    </dsp:sp>
    <dsp:sp modelId="{0C71C25E-2C61-4239-8AB2-DAFFFF2DD932}">
      <dsp:nvSpPr>
        <dsp:cNvPr id="0" name=""/>
        <dsp:cNvSpPr/>
      </dsp:nvSpPr>
      <dsp:spPr>
        <a:xfrm>
          <a:off x="4127758" y="395176"/>
          <a:ext cx="1234992" cy="704419"/>
        </a:xfrm>
        <a:prstGeom prst="chevron">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latinLnBrk="1">
            <a:lnSpc>
              <a:spcPct val="90000"/>
            </a:lnSpc>
            <a:spcBef>
              <a:spcPct val="0"/>
            </a:spcBef>
            <a:spcAft>
              <a:spcPct val="35000"/>
            </a:spcAft>
          </a:pPr>
          <a:endParaRPr lang="ko-KR" altLang="en-US" sz="2700" b="1" kern="1200" dirty="0"/>
        </a:p>
      </dsp:txBody>
      <dsp:txXfrm>
        <a:off x="4479968" y="395176"/>
        <a:ext cx="530573" cy="70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67641-ACB3-4CC1-9195-ED4718E6CE76}">
      <dsp:nvSpPr>
        <dsp:cNvPr id="0" name=""/>
        <dsp:cNvSpPr/>
      </dsp:nvSpPr>
      <dsp:spPr>
        <a:xfrm rot="16200000">
          <a:off x="-124860" y="124860"/>
          <a:ext cx="2124236" cy="187451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latinLnBrk="1">
            <a:lnSpc>
              <a:spcPct val="90000"/>
            </a:lnSpc>
            <a:spcBef>
              <a:spcPct val="0"/>
            </a:spcBef>
            <a:spcAft>
              <a:spcPct val="35000"/>
            </a:spcAft>
          </a:pPr>
          <a:r>
            <a:rPr lang="en-US" altLang="ko-KR" sz="2300" kern="1200" dirty="0"/>
            <a:t>Finance  </a:t>
          </a:r>
          <a:endParaRPr lang="ko-KR" altLang="en-US" sz="2300" kern="1200" dirty="0"/>
        </a:p>
      </dsp:txBody>
      <dsp:txXfrm rot="5400000">
        <a:off x="-1" y="1"/>
        <a:ext cx="1874515" cy="1593177"/>
      </dsp:txXfrm>
    </dsp:sp>
    <dsp:sp modelId="{729F3DB7-0C39-4D78-BC36-A3810FE2947D}">
      <dsp:nvSpPr>
        <dsp:cNvPr id="0" name=""/>
        <dsp:cNvSpPr/>
      </dsp:nvSpPr>
      <dsp:spPr>
        <a:xfrm>
          <a:off x="1874515" y="0"/>
          <a:ext cx="1874515" cy="212423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latinLnBrk="1">
            <a:lnSpc>
              <a:spcPct val="90000"/>
            </a:lnSpc>
            <a:spcBef>
              <a:spcPct val="0"/>
            </a:spcBef>
            <a:spcAft>
              <a:spcPct val="35000"/>
            </a:spcAft>
          </a:pPr>
          <a:r>
            <a:rPr lang="en-US" altLang="ko-KR" sz="2300" kern="1200" dirty="0"/>
            <a:t>Technology</a:t>
          </a:r>
          <a:endParaRPr lang="ko-KR" altLang="en-US" sz="2300" kern="1200" dirty="0"/>
        </a:p>
      </dsp:txBody>
      <dsp:txXfrm>
        <a:off x="1874515" y="0"/>
        <a:ext cx="1874515" cy="1593177"/>
      </dsp:txXfrm>
    </dsp:sp>
    <dsp:sp modelId="{987F8AC5-CD74-49FE-ADC5-F968898DA01C}">
      <dsp:nvSpPr>
        <dsp:cNvPr id="0" name=""/>
        <dsp:cNvSpPr/>
      </dsp:nvSpPr>
      <dsp:spPr>
        <a:xfrm rot="10800000">
          <a:off x="0" y="2124236"/>
          <a:ext cx="1874515" cy="212423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latinLnBrk="1">
            <a:lnSpc>
              <a:spcPct val="90000"/>
            </a:lnSpc>
            <a:spcBef>
              <a:spcPct val="0"/>
            </a:spcBef>
            <a:spcAft>
              <a:spcPct val="35000"/>
            </a:spcAft>
          </a:pPr>
          <a:r>
            <a:rPr lang="en-US" altLang="ko-KR" sz="2300" kern="1200" dirty="0"/>
            <a:t>Capacity-building </a:t>
          </a:r>
          <a:endParaRPr lang="ko-KR" altLang="en-US" sz="2300" kern="1200" dirty="0"/>
        </a:p>
      </dsp:txBody>
      <dsp:txXfrm rot="10800000">
        <a:off x="0" y="2655295"/>
        <a:ext cx="1874515" cy="1593177"/>
      </dsp:txXfrm>
    </dsp:sp>
    <dsp:sp modelId="{0BD67140-13BF-4DDD-9753-07AEC05D7DE6}">
      <dsp:nvSpPr>
        <dsp:cNvPr id="0" name=""/>
        <dsp:cNvSpPr/>
      </dsp:nvSpPr>
      <dsp:spPr>
        <a:xfrm rot="5400000">
          <a:off x="1749654" y="2249096"/>
          <a:ext cx="2124236" cy="187451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latinLnBrk="1">
            <a:lnSpc>
              <a:spcPct val="90000"/>
            </a:lnSpc>
            <a:spcBef>
              <a:spcPct val="0"/>
            </a:spcBef>
            <a:spcAft>
              <a:spcPct val="35000"/>
            </a:spcAft>
          </a:pPr>
          <a:r>
            <a:rPr lang="en-US" altLang="ko-KR" sz="2300" kern="1200" dirty="0"/>
            <a:t>Trade </a:t>
          </a:r>
        </a:p>
        <a:p>
          <a:pPr lvl="0" algn="ctr" defTabSz="1022350" latinLnBrk="1">
            <a:lnSpc>
              <a:spcPct val="90000"/>
            </a:lnSpc>
            <a:spcBef>
              <a:spcPct val="0"/>
            </a:spcBef>
            <a:spcAft>
              <a:spcPct val="35000"/>
            </a:spcAft>
          </a:pPr>
          <a:endParaRPr lang="ko-KR" altLang="en-US" sz="2300" kern="1200" dirty="0"/>
        </a:p>
      </dsp:txBody>
      <dsp:txXfrm rot="-5400000">
        <a:off x="1874514" y="2655295"/>
        <a:ext cx="1874515" cy="1593177"/>
      </dsp:txXfrm>
    </dsp:sp>
    <dsp:sp modelId="{CFBCF138-436F-4297-AE36-054831802546}">
      <dsp:nvSpPr>
        <dsp:cNvPr id="0" name=""/>
        <dsp:cNvSpPr/>
      </dsp:nvSpPr>
      <dsp:spPr>
        <a:xfrm>
          <a:off x="1056632" y="1593177"/>
          <a:ext cx="1635765" cy="106211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latinLnBrk="1">
            <a:lnSpc>
              <a:spcPct val="90000"/>
            </a:lnSpc>
            <a:spcBef>
              <a:spcPct val="0"/>
            </a:spcBef>
            <a:spcAft>
              <a:spcPct val="35000"/>
            </a:spcAft>
          </a:pPr>
          <a:r>
            <a:rPr lang="en-US" altLang="ko-KR" sz="2000" kern="1200" dirty="0">
              <a:solidFill>
                <a:srgbClr val="FF0000"/>
              </a:solidFill>
            </a:rPr>
            <a:t>Systemic Issues  </a:t>
          </a:r>
          <a:endParaRPr lang="ko-KR" altLang="en-US" sz="2000" kern="1200" dirty="0">
            <a:solidFill>
              <a:srgbClr val="FF0000"/>
            </a:solidFill>
          </a:endParaRPr>
        </a:p>
      </dsp:txBody>
      <dsp:txXfrm>
        <a:off x="1108480" y="1645025"/>
        <a:ext cx="1532069" cy="958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ED90-39C9-4328-ACAD-7F090019324C}">
      <dsp:nvSpPr>
        <dsp:cNvPr id="0" name=""/>
        <dsp:cNvSpPr/>
      </dsp:nvSpPr>
      <dsp:spPr>
        <a:xfrm>
          <a:off x="1174405" y="0"/>
          <a:ext cx="2097256" cy="20972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latinLnBrk="1">
            <a:lnSpc>
              <a:spcPct val="90000"/>
            </a:lnSpc>
            <a:spcBef>
              <a:spcPct val="0"/>
            </a:spcBef>
            <a:spcAft>
              <a:spcPct val="35000"/>
            </a:spcAft>
          </a:pPr>
          <a:r>
            <a:rPr lang="en-US" altLang="ko-KR" sz="1100" kern="1200" dirty="0"/>
            <a:t>Policy and Institutional Coherence</a:t>
          </a:r>
          <a:endParaRPr lang="ko-KR" altLang="en-US" sz="1100" kern="1200" dirty="0"/>
        </a:p>
      </dsp:txBody>
      <dsp:txXfrm>
        <a:off x="1698719" y="1048628"/>
        <a:ext cx="1048628" cy="1048628"/>
      </dsp:txXfrm>
    </dsp:sp>
    <dsp:sp modelId="{E54A6A13-22C7-4347-9FBD-8126EABA7871}">
      <dsp:nvSpPr>
        <dsp:cNvPr id="0" name=""/>
        <dsp:cNvSpPr/>
      </dsp:nvSpPr>
      <dsp:spPr>
        <a:xfrm>
          <a:off x="125776" y="2097256"/>
          <a:ext cx="2097256" cy="20972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latinLnBrk="1">
            <a:lnSpc>
              <a:spcPct val="90000"/>
            </a:lnSpc>
            <a:spcBef>
              <a:spcPct val="0"/>
            </a:spcBef>
            <a:spcAft>
              <a:spcPct val="35000"/>
            </a:spcAft>
          </a:pPr>
          <a:r>
            <a:rPr lang="en-US" altLang="ko-KR" sz="1100" kern="1200" dirty="0"/>
            <a:t>Multi-stake holder partnerships </a:t>
          </a:r>
          <a:endParaRPr lang="ko-KR" altLang="en-US" sz="1100" kern="1200" dirty="0"/>
        </a:p>
      </dsp:txBody>
      <dsp:txXfrm>
        <a:off x="650090" y="3145884"/>
        <a:ext cx="1048628" cy="1048628"/>
      </dsp:txXfrm>
    </dsp:sp>
    <dsp:sp modelId="{071EE418-D079-4E01-BAF1-791C37A9730A}">
      <dsp:nvSpPr>
        <dsp:cNvPr id="0" name=""/>
        <dsp:cNvSpPr/>
      </dsp:nvSpPr>
      <dsp:spPr>
        <a:xfrm rot="10800000">
          <a:off x="1174405" y="2097256"/>
          <a:ext cx="2097256" cy="20972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en-US" altLang="ko-KR" sz="1600" kern="1200" dirty="0">
              <a:solidFill>
                <a:srgbClr val="FF0000"/>
              </a:solidFill>
            </a:rPr>
            <a:t>Systemic </a:t>
          </a:r>
          <a:br>
            <a:rPr lang="en-US" altLang="ko-KR" sz="1600" kern="1200" dirty="0">
              <a:solidFill>
                <a:srgbClr val="FF0000"/>
              </a:solidFill>
            </a:rPr>
          </a:br>
          <a:r>
            <a:rPr lang="en-US" altLang="ko-KR" sz="1600" kern="1200" dirty="0">
              <a:solidFill>
                <a:srgbClr val="FF0000"/>
              </a:solidFill>
            </a:rPr>
            <a:t>issues </a:t>
          </a:r>
          <a:endParaRPr lang="ko-KR" altLang="en-US" sz="1600" kern="1200" dirty="0">
            <a:solidFill>
              <a:srgbClr val="FF0000"/>
            </a:solidFill>
          </a:endParaRPr>
        </a:p>
      </dsp:txBody>
      <dsp:txXfrm rot="10800000">
        <a:off x="1698719" y="2097256"/>
        <a:ext cx="1048628" cy="1048628"/>
      </dsp:txXfrm>
    </dsp:sp>
    <dsp:sp modelId="{4C732867-4899-47F7-B65A-E9B1C16229CC}">
      <dsp:nvSpPr>
        <dsp:cNvPr id="0" name=""/>
        <dsp:cNvSpPr/>
      </dsp:nvSpPr>
      <dsp:spPr>
        <a:xfrm>
          <a:off x="2223033" y="2097256"/>
          <a:ext cx="2097256" cy="20972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latinLnBrk="1">
            <a:lnSpc>
              <a:spcPct val="90000"/>
            </a:lnSpc>
            <a:spcBef>
              <a:spcPct val="0"/>
            </a:spcBef>
            <a:spcAft>
              <a:spcPct val="35000"/>
            </a:spcAft>
          </a:pPr>
          <a:r>
            <a:rPr lang="en-US" altLang="ko-KR" sz="1100" kern="1200" dirty="0"/>
            <a:t>Data, Monitoring and Accountability </a:t>
          </a:r>
          <a:endParaRPr lang="ko-KR" altLang="en-US" sz="1100" kern="1200" dirty="0"/>
        </a:p>
      </dsp:txBody>
      <dsp:txXfrm>
        <a:off x="2747347" y="3145884"/>
        <a:ext cx="1048628" cy="1048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42C97-65C6-422A-BD39-6300B9D92887}">
      <dsp:nvSpPr>
        <dsp:cNvPr id="0" name=""/>
        <dsp:cNvSpPr/>
      </dsp:nvSpPr>
      <dsp:spPr>
        <a:xfrm>
          <a:off x="2449" y="648068"/>
          <a:ext cx="1725665" cy="1306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latinLnBrk="1">
            <a:lnSpc>
              <a:spcPct val="90000"/>
            </a:lnSpc>
            <a:spcBef>
              <a:spcPct val="0"/>
            </a:spcBef>
            <a:spcAft>
              <a:spcPct val="35000"/>
            </a:spcAft>
          </a:pPr>
          <a:r>
            <a:rPr lang="en-US" altLang="ko-KR" sz="1100" kern="1200" dirty="0"/>
            <a:t>World Summit on Sustainable Development (WSSD)  </a:t>
          </a:r>
          <a:endParaRPr lang="ko-KR" altLang="en-US" sz="1100" kern="1200" dirty="0"/>
        </a:p>
      </dsp:txBody>
      <dsp:txXfrm>
        <a:off x="255167" y="839418"/>
        <a:ext cx="1220229" cy="923920"/>
      </dsp:txXfrm>
    </dsp:sp>
    <dsp:sp modelId="{F0208C6B-88B3-4E0A-A5C9-A5A6F920C915}">
      <dsp:nvSpPr>
        <dsp:cNvPr id="0" name=""/>
        <dsp:cNvSpPr/>
      </dsp:nvSpPr>
      <dsp:spPr>
        <a:xfrm>
          <a:off x="616565" y="2024329"/>
          <a:ext cx="497433" cy="49743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latinLnBrk="1">
            <a:lnSpc>
              <a:spcPct val="90000"/>
            </a:lnSpc>
            <a:spcBef>
              <a:spcPct val="0"/>
            </a:spcBef>
            <a:spcAft>
              <a:spcPct val="35000"/>
            </a:spcAft>
          </a:pPr>
          <a:endParaRPr lang="ko-KR" altLang="en-US" sz="500" kern="1200" dirty="0"/>
        </a:p>
      </dsp:txBody>
      <dsp:txXfrm>
        <a:off x="682500" y="2214547"/>
        <a:ext cx="365563" cy="116997"/>
      </dsp:txXfrm>
    </dsp:sp>
    <dsp:sp modelId="{1301B00B-8786-4476-8AC1-EC7243892AD7}">
      <dsp:nvSpPr>
        <dsp:cNvPr id="0" name=""/>
        <dsp:cNvSpPr/>
      </dsp:nvSpPr>
      <dsp:spPr>
        <a:xfrm>
          <a:off x="1116" y="2591403"/>
          <a:ext cx="1728332" cy="1369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latinLnBrk="1">
            <a:lnSpc>
              <a:spcPct val="90000"/>
            </a:lnSpc>
            <a:spcBef>
              <a:spcPct val="0"/>
            </a:spcBef>
            <a:spcAft>
              <a:spcPct val="35000"/>
            </a:spcAft>
          </a:pPr>
          <a:r>
            <a:rPr lang="en-US" altLang="ko-KR" sz="1100" kern="1200" dirty="0"/>
            <a:t>Millennium Development Goals ( MDGs)</a:t>
          </a:r>
          <a:endParaRPr lang="ko-KR" altLang="en-US" sz="1100" kern="1200" dirty="0"/>
        </a:p>
      </dsp:txBody>
      <dsp:txXfrm>
        <a:off x="254224" y="2791894"/>
        <a:ext cx="1222116" cy="968058"/>
      </dsp:txXfrm>
    </dsp:sp>
    <dsp:sp modelId="{18B9B3B4-9FCF-4B53-B878-AAC0749FAD6C}">
      <dsp:nvSpPr>
        <dsp:cNvPr id="0" name=""/>
        <dsp:cNvSpPr/>
      </dsp:nvSpPr>
      <dsp:spPr>
        <a:xfrm>
          <a:off x="1858095" y="2144734"/>
          <a:ext cx="272730" cy="319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latinLnBrk="1">
            <a:lnSpc>
              <a:spcPct val="90000"/>
            </a:lnSpc>
            <a:spcBef>
              <a:spcPct val="0"/>
            </a:spcBef>
            <a:spcAft>
              <a:spcPct val="35000"/>
            </a:spcAft>
          </a:pPr>
          <a:endParaRPr lang="ko-KR" altLang="en-US" sz="900" kern="1200" dirty="0"/>
        </a:p>
      </dsp:txBody>
      <dsp:txXfrm>
        <a:off x="1858095" y="2208543"/>
        <a:ext cx="190911" cy="191425"/>
      </dsp:txXfrm>
    </dsp:sp>
    <dsp:sp modelId="{F4B33510-24CF-4757-B584-31570B32A873}">
      <dsp:nvSpPr>
        <dsp:cNvPr id="0" name=""/>
        <dsp:cNvSpPr/>
      </dsp:nvSpPr>
      <dsp:spPr>
        <a:xfrm>
          <a:off x="2244035" y="1446611"/>
          <a:ext cx="1715288" cy="17152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latinLnBrk="1">
            <a:lnSpc>
              <a:spcPct val="90000"/>
            </a:lnSpc>
            <a:spcBef>
              <a:spcPct val="0"/>
            </a:spcBef>
            <a:spcAft>
              <a:spcPct val="35000"/>
            </a:spcAft>
          </a:pPr>
          <a:r>
            <a:rPr lang="en-US" altLang="ko-KR" sz="1500" kern="1200" dirty="0"/>
            <a:t>Sustainable Development Goals (SDGs) </a:t>
          </a:r>
          <a:endParaRPr lang="ko-KR" altLang="en-US" sz="1500" kern="1200" dirty="0"/>
        </a:p>
      </dsp:txBody>
      <dsp:txXfrm>
        <a:off x="2495233" y="1697809"/>
        <a:ext cx="1212892" cy="1212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08B6C-51BF-4F77-8766-839AD181B1EB}">
      <dsp:nvSpPr>
        <dsp:cNvPr id="0" name=""/>
        <dsp:cNvSpPr/>
      </dsp:nvSpPr>
      <dsp:spPr>
        <a:xfrm rot="16200000">
          <a:off x="-121840" y="121840"/>
          <a:ext cx="2262981"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b="1" kern="1200" dirty="0"/>
            <a:t>Universal  </a:t>
          </a:r>
          <a:endParaRPr lang="ko-KR" altLang="en-US" sz="1800" b="1" kern="1200" dirty="0"/>
        </a:p>
      </dsp:txBody>
      <dsp:txXfrm rot="5400000">
        <a:off x="-1" y="1"/>
        <a:ext cx="2019300" cy="1697236"/>
      </dsp:txXfrm>
    </dsp:sp>
    <dsp:sp modelId="{C4D933A7-9C37-4014-B11A-205030A75C78}">
      <dsp:nvSpPr>
        <dsp:cNvPr id="0" name=""/>
        <dsp:cNvSpPr/>
      </dsp:nvSpPr>
      <dsp:spPr>
        <a:xfrm>
          <a:off x="2019300" y="0"/>
          <a:ext cx="20193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b="1" kern="1200" dirty="0"/>
            <a:t>Inclusive  </a:t>
          </a:r>
          <a:endParaRPr lang="ko-KR" altLang="en-US" sz="1800" b="1" kern="1200" dirty="0"/>
        </a:p>
      </dsp:txBody>
      <dsp:txXfrm>
        <a:off x="2019300" y="0"/>
        <a:ext cx="2019300" cy="1697236"/>
      </dsp:txXfrm>
    </dsp:sp>
    <dsp:sp modelId="{E139D218-FE2F-4A6E-9A28-A05ECA094591}">
      <dsp:nvSpPr>
        <dsp:cNvPr id="0" name=""/>
        <dsp:cNvSpPr/>
      </dsp:nvSpPr>
      <dsp:spPr>
        <a:xfrm rot="10800000">
          <a:off x="0" y="2262981"/>
          <a:ext cx="20193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b="1" kern="1200" dirty="0"/>
            <a:t>Comprehensive</a:t>
          </a:r>
          <a:endParaRPr lang="ko-KR" altLang="en-US" sz="1800" b="1" kern="1200" dirty="0"/>
        </a:p>
      </dsp:txBody>
      <dsp:txXfrm rot="10800000">
        <a:off x="0" y="2828726"/>
        <a:ext cx="2019300" cy="1697236"/>
      </dsp:txXfrm>
    </dsp:sp>
    <dsp:sp modelId="{702D8A31-4B0C-4843-9A91-9A7A07A4F22C}">
      <dsp:nvSpPr>
        <dsp:cNvPr id="0" name=""/>
        <dsp:cNvSpPr/>
      </dsp:nvSpPr>
      <dsp:spPr>
        <a:xfrm rot="5400000">
          <a:off x="1897459" y="2384822"/>
          <a:ext cx="2262981"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b="1" kern="1200" dirty="0"/>
            <a:t>Transformative </a:t>
          </a:r>
          <a:endParaRPr lang="ko-KR" altLang="en-US" sz="1800" b="1" kern="1200" dirty="0"/>
        </a:p>
      </dsp:txBody>
      <dsp:txXfrm rot="-5400000">
        <a:off x="2019299" y="2828726"/>
        <a:ext cx="2019300" cy="1697236"/>
      </dsp:txXfrm>
    </dsp:sp>
    <dsp:sp modelId="{604B8FB3-36F1-4226-9F0F-A6C24A418E9A}">
      <dsp:nvSpPr>
        <dsp:cNvPr id="0" name=""/>
        <dsp:cNvSpPr/>
      </dsp:nvSpPr>
      <dsp:spPr>
        <a:xfrm>
          <a:off x="931913" y="1697236"/>
          <a:ext cx="2174773"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b="1" kern="1200" dirty="0"/>
            <a:t>Accountable</a:t>
          </a:r>
          <a:endParaRPr lang="ko-KR" altLang="en-US" sz="1800" b="1" kern="1200" dirty="0"/>
        </a:p>
      </dsp:txBody>
      <dsp:txXfrm>
        <a:off x="987148" y="1752471"/>
        <a:ext cx="2064303" cy="1021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8700-5549-4596-9868-DB7C586D9E78}">
      <dsp:nvSpPr>
        <dsp:cNvPr id="0" name=""/>
        <dsp:cNvSpPr/>
      </dsp:nvSpPr>
      <dsp:spPr>
        <a:xfrm rot="16200000">
          <a:off x="-123935" y="120771"/>
          <a:ext cx="2262981"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latinLnBrk="1">
            <a:lnSpc>
              <a:spcPct val="90000"/>
            </a:lnSpc>
            <a:spcBef>
              <a:spcPct val="0"/>
            </a:spcBef>
            <a:spcAft>
              <a:spcPct val="35000"/>
            </a:spcAft>
          </a:pPr>
          <a:r>
            <a:rPr lang="en-US" altLang="ko-KR" sz="2800" kern="1200" dirty="0"/>
            <a:t> MDGs</a:t>
          </a:r>
          <a:endParaRPr lang="ko-KR" altLang="en-US" sz="2800" kern="1200" dirty="0"/>
        </a:p>
      </dsp:txBody>
      <dsp:txXfrm rot="5400000">
        <a:off x="-2096" y="-1069"/>
        <a:ext cx="2019300" cy="1697236"/>
      </dsp:txXfrm>
    </dsp:sp>
    <dsp:sp modelId="{28C14DE3-9386-46D5-9CA0-0368C22F9311}">
      <dsp:nvSpPr>
        <dsp:cNvPr id="0" name=""/>
        <dsp:cNvSpPr/>
      </dsp:nvSpPr>
      <dsp:spPr>
        <a:xfrm>
          <a:off x="2017204" y="-1069"/>
          <a:ext cx="20193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latinLnBrk="1">
            <a:lnSpc>
              <a:spcPct val="90000"/>
            </a:lnSpc>
            <a:spcBef>
              <a:spcPct val="0"/>
            </a:spcBef>
            <a:spcAft>
              <a:spcPct val="35000"/>
            </a:spcAft>
          </a:pPr>
          <a:r>
            <a:rPr lang="en-US" altLang="ko-KR" sz="3600" kern="1200" dirty="0"/>
            <a:t>Rio+20 </a:t>
          </a:r>
          <a:endParaRPr lang="ko-KR" altLang="en-US" sz="3600" kern="1200" dirty="0"/>
        </a:p>
      </dsp:txBody>
      <dsp:txXfrm>
        <a:off x="2017204" y="-1069"/>
        <a:ext cx="2019300" cy="1697236"/>
      </dsp:txXfrm>
    </dsp:sp>
    <dsp:sp modelId="{1A6D0AB2-483D-4229-8D41-1321907D7B94}">
      <dsp:nvSpPr>
        <dsp:cNvPr id="0" name=""/>
        <dsp:cNvSpPr/>
      </dsp:nvSpPr>
      <dsp:spPr>
        <a:xfrm rot="10800000">
          <a:off x="-2095" y="2261912"/>
          <a:ext cx="20193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latinLnBrk="1">
            <a:lnSpc>
              <a:spcPct val="90000"/>
            </a:lnSpc>
            <a:spcBef>
              <a:spcPct val="0"/>
            </a:spcBef>
            <a:spcAft>
              <a:spcPct val="35000"/>
            </a:spcAft>
          </a:pPr>
          <a:r>
            <a:rPr lang="en-US" altLang="ko-KR" sz="3200" kern="1200" dirty="0" smtClean="0"/>
            <a:t>UNFCCC </a:t>
          </a:r>
          <a:endParaRPr lang="ko-KR" altLang="en-US" sz="3200" kern="1200" dirty="0"/>
        </a:p>
      </dsp:txBody>
      <dsp:txXfrm rot="10800000">
        <a:off x="-2095" y="2827657"/>
        <a:ext cx="2019300" cy="1697236"/>
      </dsp:txXfrm>
    </dsp:sp>
    <dsp:sp modelId="{085D88E1-2253-4A02-9A9E-740B6DE141F1}">
      <dsp:nvSpPr>
        <dsp:cNvPr id="0" name=""/>
        <dsp:cNvSpPr/>
      </dsp:nvSpPr>
      <dsp:spPr>
        <a:xfrm rot="5400000">
          <a:off x="1893225" y="2379562"/>
          <a:ext cx="2267258" cy="20276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latinLnBrk="1">
            <a:lnSpc>
              <a:spcPct val="90000"/>
            </a:lnSpc>
            <a:spcBef>
              <a:spcPct val="0"/>
            </a:spcBef>
            <a:spcAft>
              <a:spcPct val="35000"/>
            </a:spcAft>
          </a:pPr>
          <a:r>
            <a:rPr lang="en-US" altLang="ko-KR" sz="3600" kern="1200" dirty="0" smtClean="0"/>
            <a:t>AAAA</a:t>
          </a:r>
          <a:endParaRPr lang="ko-KR" altLang="en-US" sz="3600" kern="1200" dirty="0"/>
        </a:p>
      </dsp:txBody>
      <dsp:txXfrm rot="-5400000">
        <a:off x="2013015" y="2826588"/>
        <a:ext cx="2027680" cy="1700443"/>
      </dsp:txXfrm>
    </dsp:sp>
    <dsp:sp modelId="{90F3B72A-3F9C-4B04-868B-0A455041DEA6}">
      <dsp:nvSpPr>
        <dsp:cNvPr id="0" name=""/>
        <dsp:cNvSpPr/>
      </dsp:nvSpPr>
      <dsp:spPr>
        <a:xfrm>
          <a:off x="789873" y="1540767"/>
          <a:ext cx="2388823" cy="144442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latinLnBrk="1">
            <a:lnSpc>
              <a:spcPct val="90000"/>
            </a:lnSpc>
            <a:spcBef>
              <a:spcPct val="0"/>
            </a:spcBef>
            <a:spcAft>
              <a:spcPct val="35000"/>
            </a:spcAft>
          </a:pPr>
          <a:r>
            <a:rPr lang="en-US" altLang="ko-KR" sz="2400" kern="1200" dirty="0">
              <a:latin typeface="Arial Unicode MS" panose="020B0604020202020204" pitchFamily="50" charset="-127"/>
              <a:ea typeface="Arial Unicode MS" panose="020B0604020202020204" pitchFamily="50" charset="-127"/>
              <a:cs typeface="Arial Unicode MS" panose="020B0604020202020204" pitchFamily="50" charset="-127"/>
            </a:rPr>
            <a:t>Millennium Declaration </a:t>
          </a:r>
          <a:r>
            <a:rPr lang="en-US" altLang="ko-KR" sz="2400" kern="1200" dirty="0" smtClean="0">
              <a:latin typeface="Arial Unicode MS" panose="020B0604020202020204" pitchFamily="50" charset="-127"/>
              <a:ea typeface="Arial Unicode MS" panose="020B0604020202020204" pitchFamily="50" charset="-127"/>
              <a:cs typeface="Arial Unicode MS" panose="020B0604020202020204" pitchFamily="50" charset="-127"/>
            </a:rPr>
            <a:t>2000</a:t>
          </a:r>
          <a:endParaRPr lang="ko-KR" altLang="en-US" sz="2400" kern="1200" dirty="0">
            <a:latin typeface="Arial Unicode MS" panose="020B0604020202020204" pitchFamily="50" charset="-127"/>
            <a:ea typeface="Arial Unicode MS" panose="020B0604020202020204" pitchFamily="50" charset="-127"/>
            <a:cs typeface="Arial Unicode MS" panose="020B0604020202020204" pitchFamily="50" charset="-127"/>
          </a:endParaRPr>
        </a:p>
      </dsp:txBody>
      <dsp:txXfrm>
        <a:off x="860384" y="1611278"/>
        <a:ext cx="2247801" cy="13034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8700-5549-4596-9868-DB7C586D9E78}">
      <dsp:nvSpPr>
        <dsp:cNvPr id="0" name=""/>
        <dsp:cNvSpPr/>
      </dsp:nvSpPr>
      <dsp:spPr>
        <a:xfrm rot="16200000">
          <a:off x="-189827" y="98868"/>
          <a:ext cx="2455131" cy="217058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latinLnBrk="1">
            <a:lnSpc>
              <a:spcPct val="90000"/>
            </a:lnSpc>
            <a:spcBef>
              <a:spcPct val="0"/>
            </a:spcBef>
            <a:spcAft>
              <a:spcPct val="35000"/>
            </a:spcAft>
          </a:pPr>
          <a:r>
            <a:rPr lang="en-US" altLang="ko-KR" sz="2400" kern="1200" dirty="0"/>
            <a:t>Washington D.C. </a:t>
          </a:r>
          <a:endParaRPr lang="ko-KR" altLang="en-US" sz="2400" kern="1200" dirty="0"/>
        </a:p>
      </dsp:txBody>
      <dsp:txXfrm rot="5400000">
        <a:off x="-47554" y="-43404"/>
        <a:ext cx="2170585" cy="1841348"/>
      </dsp:txXfrm>
    </dsp:sp>
    <dsp:sp modelId="{28C14DE3-9386-46D5-9CA0-0368C22F9311}">
      <dsp:nvSpPr>
        <dsp:cNvPr id="0" name=""/>
        <dsp:cNvSpPr/>
      </dsp:nvSpPr>
      <dsp:spPr>
        <a:xfrm>
          <a:off x="2085209" y="-54809"/>
          <a:ext cx="1943657" cy="247794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latinLnBrk="1">
            <a:lnSpc>
              <a:spcPct val="90000"/>
            </a:lnSpc>
            <a:spcBef>
              <a:spcPct val="0"/>
            </a:spcBef>
            <a:spcAft>
              <a:spcPct val="35000"/>
            </a:spcAft>
          </a:pPr>
          <a:r>
            <a:rPr lang="en-US" altLang="ko-KR" sz="2400" kern="1200" dirty="0"/>
            <a:t>Geneva</a:t>
          </a:r>
          <a:endParaRPr lang="ko-KR" altLang="en-US" sz="2400" kern="1200" dirty="0"/>
        </a:p>
      </dsp:txBody>
      <dsp:txXfrm>
        <a:off x="2085209" y="-54809"/>
        <a:ext cx="1943657" cy="1858456"/>
      </dsp:txXfrm>
    </dsp:sp>
    <dsp:sp modelId="{1A6D0AB2-483D-4229-8D41-1321907D7B94}">
      <dsp:nvSpPr>
        <dsp:cNvPr id="0" name=""/>
        <dsp:cNvSpPr/>
      </dsp:nvSpPr>
      <dsp:spPr>
        <a:xfrm rot="10800000">
          <a:off x="28088" y="2315652"/>
          <a:ext cx="20193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latinLnBrk="1">
            <a:lnSpc>
              <a:spcPct val="90000"/>
            </a:lnSpc>
            <a:spcBef>
              <a:spcPct val="0"/>
            </a:spcBef>
            <a:spcAft>
              <a:spcPct val="35000"/>
            </a:spcAft>
          </a:pPr>
          <a:r>
            <a:rPr lang="en-US" altLang="ko-KR" sz="2400" kern="1200" dirty="0"/>
            <a:t>Nairobi </a:t>
          </a:r>
          <a:endParaRPr lang="ko-KR" altLang="en-US" sz="2400" kern="1200" dirty="0"/>
        </a:p>
      </dsp:txBody>
      <dsp:txXfrm rot="10800000">
        <a:off x="28088" y="2881397"/>
        <a:ext cx="2019300" cy="1697236"/>
      </dsp:txXfrm>
    </dsp:sp>
    <dsp:sp modelId="{085D88E1-2253-4A02-9A9E-740B6DE141F1}">
      <dsp:nvSpPr>
        <dsp:cNvPr id="0" name=""/>
        <dsp:cNvSpPr/>
      </dsp:nvSpPr>
      <dsp:spPr>
        <a:xfrm rot="5400000">
          <a:off x="1923409" y="2418027"/>
          <a:ext cx="2267258" cy="205823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latinLnBrk="1">
            <a:lnSpc>
              <a:spcPct val="90000"/>
            </a:lnSpc>
            <a:spcBef>
              <a:spcPct val="0"/>
            </a:spcBef>
            <a:spcAft>
              <a:spcPct val="35000"/>
            </a:spcAft>
          </a:pPr>
          <a:r>
            <a:rPr lang="en-US" altLang="ko-KR" sz="2400" kern="1200" dirty="0"/>
            <a:t>Paris </a:t>
          </a:r>
          <a:endParaRPr lang="ko-KR" altLang="en-US" sz="2400" kern="1200" dirty="0"/>
        </a:p>
      </dsp:txBody>
      <dsp:txXfrm rot="-5400000">
        <a:off x="2027922" y="2880328"/>
        <a:ext cx="2058232" cy="1700443"/>
      </dsp:txXfrm>
    </dsp:sp>
    <dsp:sp modelId="{90F3B72A-3F9C-4B04-868B-0A455041DEA6}">
      <dsp:nvSpPr>
        <dsp:cNvPr id="0" name=""/>
        <dsp:cNvSpPr/>
      </dsp:nvSpPr>
      <dsp:spPr>
        <a:xfrm>
          <a:off x="1077908" y="1697236"/>
          <a:ext cx="1812753"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latinLnBrk="1">
            <a:lnSpc>
              <a:spcPct val="90000"/>
            </a:lnSpc>
            <a:spcBef>
              <a:spcPct val="0"/>
            </a:spcBef>
            <a:spcAft>
              <a:spcPct val="35000"/>
            </a:spcAft>
          </a:pPr>
          <a:r>
            <a:rPr lang="en-US" altLang="ko-KR" sz="2400" kern="1200" dirty="0"/>
            <a:t>New York </a:t>
          </a:r>
          <a:endParaRPr lang="ko-KR" altLang="en-US" sz="2400" kern="1200" dirty="0"/>
        </a:p>
      </dsp:txBody>
      <dsp:txXfrm>
        <a:off x="1133143" y="1752471"/>
        <a:ext cx="1702283"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CF601-DB6B-4382-BA88-4B94E82105D6}" type="datetimeFigureOut">
              <a:rPr lang="ko-KR" altLang="en-US" smtClean="0"/>
              <a:pPr/>
              <a:t>2017-07-25</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68D554-A90F-4B5C-B1DA-EFE2A27E4D76}" type="slidenum">
              <a:rPr lang="ko-KR" altLang="en-US" smtClean="0"/>
              <a:pPr/>
              <a:t>‹#›</a:t>
            </a:fld>
            <a:endParaRPr lang="ko-KR" altLang="en-US"/>
          </a:p>
        </p:txBody>
      </p:sp>
    </p:spTree>
    <p:extLst>
      <p:ext uri="{BB962C8B-B14F-4D97-AF65-F5344CB8AC3E}">
        <p14:creationId xmlns:p14="http://schemas.microsoft.com/office/powerpoint/2010/main" val="3323689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CDA0E-B1EE-412E-B84E-65E1495F6624}" type="datetimeFigureOut">
              <a:rPr lang="ko-KR" altLang="en-US" smtClean="0"/>
              <a:pPr/>
              <a:t>2017-07-25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3B68D-E1B5-4ABF-8B72-A846AD738358}" type="slidenum">
              <a:rPr lang="ko-KR" altLang="en-US" smtClean="0"/>
              <a:pPr/>
              <a:t>‹#›</a:t>
            </a:fld>
            <a:endParaRPr lang="ko-KR" altLang="en-US"/>
          </a:p>
        </p:txBody>
      </p:sp>
    </p:spTree>
    <p:extLst>
      <p:ext uri="{BB962C8B-B14F-4D97-AF65-F5344CB8AC3E}">
        <p14:creationId xmlns:p14="http://schemas.microsoft.com/office/powerpoint/2010/main" val="164522622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C903B68D-E1B5-4ABF-8B72-A846AD738358}" type="slidenum">
              <a:rPr lang="ko-KR" altLang="en-US" smtClean="0"/>
              <a:pPr/>
              <a:t>1</a:t>
            </a:fld>
            <a:endParaRPr lang="ko-KR" altLang="en-US"/>
          </a:p>
        </p:txBody>
      </p:sp>
    </p:spTree>
    <p:extLst>
      <p:ext uri="{BB962C8B-B14F-4D97-AF65-F5344CB8AC3E}">
        <p14:creationId xmlns:p14="http://schemas.microsoft.com/office/powerpoint/2010/main" val="406365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C903B68D-E1B5-4ABF-8B72-A846AD738358}" type="slidenum">
              <a:rPr lang="ko-KR" altLang="en-US" smtClean="0"/>
              <a:pPr/>
              <a:t>40</a:t>
            </a:fld>
            <a:endParaRPr lang="ko-KR" altLang="en-US"/>
          </a:p>
        </p:txBody>
      </p:sp>
    </p:spTree>
    <p:extLst>
      <p:ext uri="{BB962C8B-B14F-4D97-AF65-F5344CB8AC3E}">
        <p14:creationId xmlns:p14="http://schemas.microsoft.com/office/powerpoint/2010/main" val="106837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P</a:t>
            </a:r>
            <a:endParaRPr lang="ko-KR" altLang="en-US" dirty="0"/>
          </a:p>
        </p:txBody>
      </p:sp>
      <p:sp>
        <p:nvSpPr>
          <p:cNvPr id="4" name="슬라이드 번호 개체 틀 3"/>
          <p:cNvSpPr>
            <a:spLocks noGrp="1"/>
          </p:cNvSpPr>
          <p:nvPr>
            <p:ph type="sldNum" sz="quarter" idx="10"/>
          </p:nvPr>
        </p:nvSpPr>
        <p:spPr/>
        <p:txBody>
          <a:bodyPr/>
          <a:lstStyle/>
          <a:p>
            <a:fld id="{C903B68D-E1B5-4ABF-8B72-A846AD738358}" type="slidenum">
              <a:rPr lang="ko-KR" altLang="en-US" smtClean="0"/>
              <a:pPr/>
              <a:t>41</a:t>
            </a:fld>
            <a:endParaRPr lang="ko-KR" altLang="en-US"/>
          </a:p>
        </p:txBody>
      </p:sp>
    </p:spTree>
    <p:extLst>
      <p:ext uri="{BB962C8B-B14F-4D97-AF65-F5344CB8AC3E}">
        <p14:creationId xmlns:p14="http://schemas.microsoft.com/office/powerpoint/2010/main" val="42698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9AC2FBAC-037E-462F-8B8F-BBBDB11A51BF}" type="datetimeFigureOut">
              <a:rPr lang="ko-KR" altLang="en-US" smtClean="0"/>
              <a:pPr/>
              <a:t>2017-07-25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60188D1-8C91-4EB6-9DBB-FC2F02AB0CCA}"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2FBAC-037E-462F-8B8F-BBBDB11A51BF}" type="datetimeFigureOut">
              <a:rPr lang="ko-KR" altLang="en-US" smtClean="0"/>
              <a:pPr/>
              <a:t>2017-07-25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188D1-8C91-4EB6-9DBB-FC2F02AB0CCA}"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e7080@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da2030.secretariat@gmail.com" TargetMode="External"/><Relationship Id="rId2" Type="http://schemas.openxmlformats.org/officeDocument/2006/relationships/hyperlink" Target="http://www.ada2030.org/" TargetMode="External"/><Relationship Id="rId1" Type="http://schemas.openxmlformats.org/officeDocument/2006/relationships/slideLayout" Target="../slideLayouts/slideLayout5.xml"/><Relationship Id="rId5" Type="http://schemas.openxmlformats.org/officeDocument/2006/relationships/hyperlink" Target="mailto:asiademocracynetwork@gmail.com" TargetMode="External"/><Relationship Id="rId4" Type="http://schemas.openxmlformats.org/officeDocument/2006/relationships/hyperlink" Target="http://www.adn21.asia/"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asiapacificrcem.org/" TargetMode="External"/><Relationship Id="rId3" Type="http://schemas.openxmlformats.org/officeDocument/2006/relationships/hyperlink" Target="https://sustainabledevelopment.un.org/hlpf" TargetMode="External"/><Relationship Id="rId7" Type="http://schemas.openxmlformats.org/officeDocument/2006/relationships/hyperlink" Target="http://tapnetwork2030.org/" TargetMode="External"/><Relationship Id="rId2" Type="http://schemas.openxmlformats.org/officeDocument/2006/relationships/hyperlink" Target="https://sustainabledevelopment.un.org/" TargetMode="External"/><Relationship Id="rId1" Type="http://schemas.openxmlformats.org/officeDocument/2006/relationships/slideLayout" Target="../slideLayouts/slideLayout2.xml"/><Relationship Id="rId6" Type="http://schemas.openxmlformats.org/officeDocument/2006/relationships/hyperlink" Target="http://action4sd.org/" TargetMode="External"/><Relationship Id="rId5" Type="http://schemas.openxmlformats.org/officeDocument/2006/relationships/hyperlink" Target="http://www.sdg16.org/" TargetMode="External"/><Relationship Id="rId10" Type="http://schemas.openxmlformats.org/officeDocument/2006/relationships/hyperlink" Target="http://www.ada2030.org/" TargetMode="External"/><Relationship Id="rId4" Type="http://schemas.openxmlformats.org/officeDocument/2006/relationships/hyperlink" Target="http://www.unescap.org/events/apfsd4" TargetMode="External"/><Relationship Id="rId9" Type="http://schemas.openxmlformats.org/officeDocument/2006/relationships/hyperlink" Target="http://www.adn21.asi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sustainabledevelopment.un.org/hlp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hKIIQIyI6s&amp;t=78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28596" y="571481"/>
            <a:ext cx="8029604" cy="2569487"/>
          </a:xfrm>
        </p:spPr>
        <p:txBody>
          <a:bodyPr>
            <a:normAutofit fontScale="90000"/>
          </a:bodyPr>
          <a:lstStyle/>
          <a:p>
            <a:pPr fontAlgn="base" latinLnBrk="0"/>
            <a:r>
              <a:rPr lang="en-US" altLang="ko-KR" sz="3600" b="1" dirty="0"/>
              <a:t/>
            </a:r>
            <a:br>
              <a:rPr lang="en-US" altLang="ko-KR" sz="3600" b="1" dirty="0"/>
            </a:br>
            <a:r>
              <a:rPr lang="en-US" altLang="ko-KR" sz="3600" b="1" dirty="0"/>
              <a:t/>
            </a:r>
            <a:br>
              <a:rPr lang="en-US" altLang="ko-KR" sz="3600" b="1" dirty="0"/>
            </a:br>
            <a:r>
              <a:rPr lang="en-US" altLang="ko-KR" sz="2700" b="1" dirty="0"/>
              <a:t/>
            </a:r>
            <a:br>
              <a:rPr lang="en-US" altLang="ko-KR" sz="2700" b="1" dirty="0"/>
            </a:br>
            <a:r>
              <a:rPr lang="en-US" altLang="ko-KR" sz="4000" b="1" dirty="0">
                <a:solidFill>
                  <a:srgbClr val="1F24F3"/>
                </a:solidFill>
                <a:latin typeface="HY강B" pitchFamily="18" charset="-127"/>
                <a:ea typeface="HY강B" pitchFamily="18" charset="-127"/>
              </a:rPr>
              <a:t/>
            </a:r>
            <a:br>
              <a:rPr lang="en-US" altLang="ko-KR" sz="4000" b="1" dirty="0">
                <a:solidFill>
                  <a:srgbClr val="1F24F3"/>
                </a:solidFill>
                <a:latin typeface="HY강B" pitchFamily="18" charset="-127"/>
                <a:ea typeface="HY강B" pitchFamily="18" charset="-127"/>
              </a:rPr>
            </a:br>
            <a:r>
              <a:rPr lang="en-US" altLang="ko-KR" sz="3100" b="1" dirty="0">
                <a:solidFill>
                  <a:srgbClr val="1F24F3"/>
                </a:solidFill>
                <a:ea typeface="HY강B" pitchFamily="18" charset="-127"/>
              </a:rPr>
              <a:t/>
            </a:r>
            <a:br>
              <a:rPr lang="en-US" altLang="ko-KR" sz="3100" b="1" dirty="0">
                <a:solidFill>
                  <a:srgbClr val="1F24F3"/>
                </a:solidFill>
                <a:ea typeface="HY강B" pitchFamily="18" charset="-127"/>
              </a:rPr>
            </a:br>
            <a:r>
              <a:rPr lang="en-US" altLang="ko-KR" sz="4000" b="1" dirty="0">
                <a:solidFill>
                  <a:srgbClr val="1F24F3"/>
                </a:solidFill>
                <a:ea typeface="HY강B" pitchFamily="18" charset="-127"/>
              </a:rPr>
              <a:t>Sustainable Development Goals (SDGs) </a:t>
            </a:r>
            <a:r>
              <a:rPr lang="en-US" altLang="ko-KR" sz="4000" b="1" dirty="0" smtClean="0">
                <a:solidFill>
                  <a:srgbClr val="1F24F3"/>
                </a:solidFill>
                <a:ea typeface="HY강B" pitchFamily="18" charset="-127"/>
              </a:rPr>
              <a:t>and Civil Society </a:t>
            </a:r>
            <a:r>
              <a:rPr lang="en-US" altLang="ko-KR" sz="3100" b="1" dirty="0">
                <a:solidFill>
                  <a:srgbClr val="1F24F3"/>
                </a:solidFill>
                <a:ea typeface="HY강B" pitchFamily="18" charset="-127"/>
              </a:rPr>
              <a:t/>
            </a:r>
            <a:br>
              <a:rPr lang="en-US" altLang="ko-KR" sz="3100" b="1" dirty="0">
                <a:solidFill>
                  <a:srgbClr val="1F24F3"/>
                </a:solidFill>
                <a:ea typeface="HY강B" pitchFamily="18" charset="-127"/>
              </a:rPr>
            </a:br>
            <a:r>
              <a:rPr lang="en-US" altLang="ko-KR" sz="3100" b="1" dirty="0">
                <a:solidFill>
                  <a:srgbClr val="1F24F3"/>
                </a:solidFill>
                <a:ea typeface="HY궁서" pitchFamily="18" charset="-127"/>
              </a:rPr>
              <a:t/>
            </a:r>
            <a:br>
              <a:rPr lang="en-US" altLang="ko-KR" sz="3100" b="1" dirty="0">
                <a:solidFill>
                  <a:srgbClr val="1F24F3"/>
                </a:solidFill>
                <a:ea typeface="HY궁서" pitchFamily="18" charset="-127"/>
              </a:rPr>
            </a:br>
            <a:r>
              <a:rPr lang="en-US" altLang="ko-KR" sz="3100" b="1" dirty="0" smtClean="0">
                <a:solidFill>
                  <a:srgbClr val="FF0000"/>
                </a:solidFill>
                <a:ea typeface="HY궁서" pitchFamily="18" charset="-127"/>
              </a:rPr>
              <a:t>Training Workshop </a:t>
            </a:r>
            <a:br>
              <a:rPr lang="en-US" altLang="ko-KR" sz="3100" b="1" dirty="0" smtClean="0">
                <a:solidFill>
                  <a:srgbClr val="FF0000"/>
                </a:solidFill>
                <a:ea typeface="HY궁서" pitchFamily="18" charset="-127"/>
              </a:rPr>
            </a:br>
            <a:r>
              <a:rPr lang="en-US" altLang="ko-KR" sz="3100" b="1" dirty="0" smtClean="0">
                <a:solidFill>
                  <a:srgbClr val="FF0000"/>
                </a:solidFill>
                <a:ea typeface="HY궁서" pitchFamily="18" charset="-127"/>
              </a:rPr>
              <a:t>Yangon, Myanmar / 26 July 2017 </a:t>
            </a:r>
            <a:r>
              <a:rPr lang="ko-KR" altLang="en-US" sz="2700" b="1" dirty="0" smtClean="0">
                <a:solidFill>
                  <a:srgbClr val="FF0000"/>
                </a:solidFill>
              </a:rPr>
              <a:t> </a:t>
            </a:r>
            <a:r>
              <a:rPr lang="en-US" altLang="ko-KR" sz="2700" b="1" dirty="0">
                <a:solidFill>
                  <a:srgbClr val="FF0000"/>
                </a:solidFill>
              </a:rPr>
              <a:t/>
            </a:r>
            <a:br>
              <a:rPr lang="en-US" altLang="ko-KR" sz="2700" b="1" dirty="0">
                <a:solidFill>
                  <a:srgbClr val="FF0000"/>
                </a:solidFill>
              </a:rPr>
            </a:br>
            <a:r>
              <a:rPr lang="ko-KR" altLang="en-US" dirty="0"/>
              <a:t/>
            </a:r>
            <a:br>
              <a:rPr lang="ko-KR" altLang="en-US" dirty="0"/>
            </a:br>
            <a:r>
              <a:rPr lang="ko-KR" altLang="en-US" dirty="0"/>
              <a:t/>
            </a:r>
            <a:br>
              <a:rPr lang="ko-KR" altLang="en-US" dirty="0"/>
            </a:br>
            <a:endParaRPr lang="ko-KR" altLang="en-US" dirty="0"/>
          </a:p>
        </p:txBody>
      </p:sp>
      <p:sp>
        <p:nvSpPr>
          <p:cNvPr id="3" name="부제목 2"/>
          <p:cNvSpPr>
            <a:spLocks noGrp="1"/>
          </p:cNvSpPr>
          <p:nvPr>
            <p:ph type="subTitle" idx="1"/>
          </p:nvPr>
        </p:nvSpPr>
        <p:spPr>
          <a:xfrm>
            <a:off x="1371600" y="2996952"/>
            <a:ext cx="7304856" cy="2641848"/>
          </a:xfrm>
        </p:spPr>
        <p:txBody>
          <a:bodyPr>
            <a:normAutofit fontScale="92500" lnSpcReduction="10000"/>
          </a:bodyPr>
          <a:lstStyle/>
          <a:p>
            <a:endParaRPr lang="en-US" altLang="ko-KR" sz="2400" b="1" dirty="0">
              <a:solidFill>
                <a:schemeClr val="tx1"/>
              </a:solidFill>
              <a:latin typeface="HY궁서" pitchFamily="18" charset="-127"/>
              <a:ea typeface="HY궁서" pitchFamily="18" charset="-127"/>
            </a:endParaRPr>
          </a:p>
          <a:p>
            <a:r>
              <a:rPr lang="en-US" altLang="ko-KR" sz="2400" b="1" dirty="0" err="1" smtClean="0">
                <a:solidFill>
                  <a:schemeClr val="tx1"/>
                </a:solidFill>
                <a:ea typeface="HY궁서" pitchFamily="18" charset="-127"/>
              </a:rPr>
              <a:t>Anselmo</a:t>
            </a:r>
            <a:r>
              <a:rPr lang="en-US" altLang="ko-KR" sz="2400" b="1" dirty="0" smtClean="0">
                <a:solidFill>
                  <a:schemeClr val="tx1"/>
                </a:solidFill>
                <a:ea typeface="HY궁서" pitchFamily="18" charset="-127"/>
              </a:rPr>
              <a:t> </a:t>
            </a:r>
            <a:r>
              <a:rPr lang="en-US" altLang="ko-KR" sz="2400" b="1" dirty="0">
                <a:solidFill>
                  <a:schemeClr val="tx1"/>
                </a:solidFill>
                <a:ea typeface="HY궁서" pitchFamily="18" charset="-127"/>
              </a:rPr>
              <a:t>Lee</a:t>
            </a:r>
          </a:p>
          <a:p>
            <a:r>
              <a:rPr lang="ko-KR" altLang="en-US" sz="2400" b="1" dirty="0">
                <a:solidFill>
                  <a:schemeClr val="tx1"/>
                </a:solidFill>
                <a:ea typeface="HY궁서" pitchFamily="18" charset="-127"/>
              </a:rPr>
              <a:t> </a:t>
            </a:r>
            <a:r>
              <a:rPr lang="en-US" altLang="ko-KR" sz="2400" b="1" dirty="0">
                <a:solidFill>
                  <a:schemeClr val="tx1"/>
                </a:solidFill>
                <a:ea typeface="HY궁서" pitchFamily="18" charset="-127"/>
                <a:hlinkClick r:id="rId3"/>
              </a:rPr>
              <a:t>alee7080@gmail.com</a:t>
            </a:r>
            <a:r>
              <a:rPr lang="en-US" altLang="ko-KR" sz="2400" b="1" dirty="0">
                <a:solidFill>
                  <a:schemeClr val="tx1"/>
                </a:solidFill>
                <a:ea typeface="HY궁서" pitchFamily="18" charset="-127"/>
              </a:rPr>
              <a:t> </a:t>
            </a:r>
          </a:p>
          <a:p>
            <a:endParaRPr lang="en-US" altLang="ko-KR" sz="2400" b="1" dirty="0">
              <a:solidFill>
                <a:schemeClr val="tx1"/>
              </a:solidFill>
              <a:latin typeface="HY궁서" pitchFamily="18" charset="-127"/>
              <a:ea typeface="HY궁서" pitchFamily="18" charset="-127"/>
            </a:endParaRPr>
          </a:p>
          <a:p>
            <a:r>
              <a:rPr lang="en-US" altLang="ko-KR" sz="2400" dirty="0" smtClean="0">
                <a:solidFill>
                  <a:schemeClr val="tx1"/>
                </a:solidFill>
                <a:ea typeface="HY궁서" pitchFamily="18" charset="-127"/>
              </a:rPr>
              <a:t>Co-convener, Asia Development Alliance (ADA)</a:t>
            </a:r>
          </a:p>
          <a:p>
            <a:r>
              <a:rPr lang="en-US" altLang="ko-KR" sz="2400" dirty="0">
                <a:solidFill>
                  <a:schemeClr val="tx1"/>
                </a:solidFill>
              </a:rPr>
              <a:t>Secretary General, Asia Democracy Network (ADN)</a:t>
            </a:r>
          </a:p>
          <a:p>
            <a:r>
              <a:rPr lang="en-US" altLang="ko-KR" sz="2400" b="1" dirty="0" smtClean="0">
                <a:solidFill>
                  <a:schemeClr val="tx1"/>
                </a:solidFill>
                <a:latin typeface="HY궁서" pitchFamily="18" charset="-127"/>
                <a:ea typeface="HY궁서" pitchFamily="18" charset="-127"/>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rgbClr val="00B050"/>
                </a:solidFill>
              </a:rPr>
              <a:t>Post-2015 Roadmap</a:t>
            </a:r>
            <a:endParaRPr lang="ko-KR" altLang="en-US" dirty="0">
              <a:solidFill>
                <a:srgbClr val="00B050"/>
              </a:solidFill>
            </a:endParaRPr>
          </a:p>
        </p:txBody>
      </p:sp>
      <p:sp>
        <p:nvSpPr>
          <p:cNvPr id="6" name="TextBox 5"/>
          <p:cNvSpPr txBox="1"/>
          <p:nvPr/>
        </p:nvSpPr>
        <p:spPr>
          <a:xfrm>
            <a:off x="301563" y="1998690"/>
            <a:ext cx="2371761" cy="553998"/>
          </a:xfrm>
          <a:prstGeom prst="rect">
            <a:avLst/>
          </a:prstGeom>
          <a:noFill/>
        </p:spPr>
        <p:txBody>
          <a:bodyPr wrap="square" rtlCol="0">
            <a:spAutoFit/>
          </a:bodyPr>
          <a:lstStyle/>
          <a:p>
            <a:r>
              <a:rPr lang="en-US" altLang="ko-KR" sz="3000" b="1" dirty="0" err="1">
                <a:solidFill>
                  <a:schemeClr val="accent6">
                    <a:lumMod val="50000"/>
                  </a:schemeClr>
                </a:solidFill>
                <a:effectLst>
                  <a:outerShdw blurRad="38100" dist="38100" dir="2700000" algn="tl">
                    <a:srgbClr val="000000">
                      <a:alpha val="43137"/>
                    </a:srgbClr>
                  </a:outerShdw>
                </a:effectLst>
                <a:latin typeface="+mn-ea"/>
              </a:rPr>
              <a:t>FfD</a:t>
            </a:r>
            <a:r>
              <a:rPr lang="en-US" altLang="ko-KR" sz="3000" b="1" dirty="0">
                <a:solidFill>
                  <a:schemeClr val="accent6">
                    <a:lumMod val="50000"/>
                  </a:schemeClr>
                </a:solidFill>
                <a:effectLst>
                  <a:outerShdw blurRad="38100" dist="38100" dir="2700000" algn="tl">
                    <a:srgbClr val="000000">
                      <a:alpha val="43137"/>
                    </a:srgbClr>
                  </a:outerShdw>
                </a:effectLst>
                <a:latin typeface="+mn-ea"/>
              </a:rPr>
              <a:t> Process</a:t>
            </a:r>
            <a:endParaRPr lang="ko-KR" altLang="en-US" sz="3000" b="1" dirty="0">
              <a:solidFill>
                <a:schemeClr val="accent6">
                  <a:lumMod val="50000"/>
                </a:schemeClr>
              </a:solidFill>
              <a:effectLst>
                <a:outerShdw blurRad="38100" dist="38100" dir="2700000" algn="tl">
                  <a:srgbClr val="000000">
                    <a:alpha val="43137"/>
                  </a:srgbClr>
                </a:outerShdw>
              </a:effectLst>
              <a:latin typeface="+mn-ea"/>
            </a:endParaRPr>
          </a:p>
        </p:txBody>
      </p:sp>
      <p:sp>
        <p:nvSpPr>
          <p:cNvPr id="8" name="TextBox 7"/>
          <p:cNvSpPr txBox="1"/>
          <p:nvPr/>
        </p:nvSpPr>
        <p:spPr>
          <a:xfrm>
            <a:off x="292037" y="3970392"/>
            <a:ext cx="3597328" cy="553998"/>
          </a:xfrm>
          <a:prstGeom prst="rect">
            <a:avLst/>
          </a:prstGeom>
          <a:noFill/>
        </p:spPr>
        <p:txBody>
          <a:bodyPr wrap="square" rtlCol="0">
            <a:spAutoFit/>
          </a:bodyPr>
          <a:lstStyle/>
          <a:p>
            <a:r>
              <a:rPr lang="en-US" altLang="ko-KR" sz="3000" b="1" dirty="0">
                <a:solidFill>
                  <a:srgbClr val="0070C0"/>
                </a:solidFill>
                <a:effectLst>
                  <a:outerShdw blurRad="38100" dist="38100" dir="2700000" algn="tl">
                    <a:srgbClr val="000000">
                      <a:alpha val="43137"/>
                    </a:srgbClr>
                  </a:outerShdw>
                </a:effectLst>
                <a:latin typeface="+mn-ea"/>
              </a:rPr>
              <a:t>Post-2015 Process</a:t>
            </a:r>
            <a:endParaRPr lang="ko-KR" altLang="en-US" sz="3000" b="1" dirty="0">
              <a:solidFill>
                <a:srgbClr val="0070C0"/>
              </a:solidFill>
              <a:effectLst>
                <a:outerShdw blurRad="38100" dist="38100" dir="2700000" algn="tl">
                  <a:srgbClr val="000000">
                    <a:alpha val="43137"/>
                  </a:srgbClr>
                </a:outerShdw>
              </a:effectLst>
              <a:latin typeface="+mn-ea"/>
            </a:endParaRPr>
          </a:p>
        </p:txBody>
      </p:sp>
      <p:graphicFrame>
        <p:nvGraphicFramePr>
          <p:cNvPr id="13" name="다이어그램 12"/>
          <p:cNvGraphicFramePr/>
          <p:nvPr/>
        </p:nvGraphicFramePr>
        <p:xfrm>
          <a:off x="226952" y="2103475"/>
          <a:ext cx="4418073" cy="154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직사각형 6"/>
          <p:cNvSpPr/>
          <p:nvPr/>
        </p:nvSpPr>
        <p:spPr>
          <a:xfrm>
            <a:off x="3440097" y="2333610"/>
            <a:ext cx="1387494" cy="1022364"/>
          </a:xfrm>
          <a:prstGeom prst="rect">
            <a:avLst/>
          </a:prstGeom>
          <a:solidFill>
            <a:schemeClr val="accent6">
              <a:lumMod val="60000"/>
              <a:lumOff val="40000"/>
            </a:schemeClr>
          </a:solidFill>
          <a:effectLst>
            <a:outerShdw blurRad="40000" dist="20000" dir="5400000" rotWithShape="0">
              <a:srgbClr val="000000">
                <a:alpha val="38000"/>
              </a:srgbClr>
            </a:outerShdw>
            <a:softEdge rad="317500"/>
          </a:effectLst>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latin typeface="+mn-ea"/>
            </a:endParaRPr>
          </a:p>
        </p:txBody>
      </p:sp>
      <p:sp>
        <p:nvSpPr>
          <p:cNvPr id="10" name="TextBox 9"/>
          <p:cNvSpPr txBox="1"/>
          <p:nvPr/>
        </p:nvSpPr>
        <p:spPr>
          <a:xfrm>
            <a:off x="3403584" y="2443149"/>
            <a:ext cx="1424006" cy="784830"/>
          </a:xfrm>
          <a:prstGeom prst="rect">
            <a:avLst/>
          </a:prstGeom>
          <a:noFill/>
        </p:spPr>
        <p:txBody>
          <a:bodyPr wrap="square" rtlCol="0">
            <a:spAutoFit/>
          </a:bodyPr>
          <a:lstStyle/>
          <a:p>
            <a:pPr algn="ctr"/>
            <a:r>
              <a:rPr lang="en-US" altLang="ko-KR" sz="1500" b="1" dirty="0">
                <a:solidFill>
                  <a:schemeClr val="accent6">
                    <a:lumMod val="50000"/>
                  </a:schemeClr>
                </a:solidFill>
                <a:latin typeface="+mn-ea"/>
              </a:rPr>
              <a:t>7.13~16</a:t>
            </a:r>
          </a:p>
          <a:p>
            <a:pPr algn="ctr"/>
            <a:r>
              <a:rPr lang="en-US" altLang="ko-KR" sz="1500" b="1" dirty="0">
                <a:solidFill>
                  <a:schemeClr val="accent6">
                    <a:lumMod val="50000"/>
                  </a:schemeClr>
                </a:solidFill>
                <a:latin typeface="+mn-ea"/>
              </a:rPr>
              <a:t>FfD3</a:t>
            </a:r>
          </a:p>
          <a:p>
            <a:pPr algn="ctr"/>
            <a:r>
              <a:rPr lang="en-US" altLang="ko-KR" sz="1500" b="1" dirty="0">
                <a:solidFill>
                  <a:schemeClr val="accent6">
                    <a:lumMod val="50000"/>
                  </a:schemeClr>
                </a:solidFill>
                <a:latin typeface="+mn-ea"/>
              </a:rPr>
              <a:t> Addis Ababa</a:t>
            </a:r>
            <a:endParaRPr lang="ko-KR" altLang="en-US" sz="1500" b="1" dirty="0">
              <a:solidFill>
                <a:schemeClr val="accent6">
                  <a:lumMod val="50000"/>
                </a:schemeClr>
              </a:solidFill>
              <a:latin typeface="+mn-ea"/>
            </a:endParaRPr>
          </a:p>
        </p:txBody>
      </p:sp>
      <p:graphicFrame>
        <p:nvGraphicFramePr>
          <p:cNvPr id="14" name="다이어그램 13"/>
          <p:cNvGraphicFramePr/>
          <p:nvPr/>
        </p:nvGraphicFramePr>
        <p:xfrm>
          <a:off x="226953" y="4111690"/>
          <a:ext cx="7412138" cy="15446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직사각형 21"/>
          <p:cNvSpPr/>
          <p:nvPr/>
        </p:nvSpPr>
        <p:spPr>
          <a:xfrm>
            <a:off x="7713707" y="1676375"/>
            <a:ext cx="1204929" cy="4272021"/>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mn-ea"/>
            </a:endParaRPr>
          </a:p>
        </p:txBody>
      </p:sp>
      <p:sp>
        <p:nvSpPr>
          <p:cNvPr id="23" name="TextBox 22"/>
          <p:cNvSpPr txBox="1"/>
          <p:nvPr/>
        </p:nvSpPr>
        <p:spPr>
          <a:xfrm>
            <a:off x="7604170" y="2578129"/>
            <a:ext cx="1424006" cy="2308324"/>
          </a:xfrm>
          <a:prstGeom prst="rect">
            <a:avLst/>
          </a:prstGeom>
          <a:noFill/>
        </p:spPr>
        <p:txBody>
          <a:bodyPr wrap="square" rtlCol="0">
            <a:spAutoFit/>
          </a:bodyPr>
          <a:lstStyle/>
          <a:p>
            <a:pPr algn="ctr"/>
            <a:r>
              <a:rPr lang="en-US" altLang="ko-KR" sz="1600" b="1" spc="-130" dirty="0">
                <a:solidFill>
                  <a:schemeClr val="bg1"/>
                </a:solidFill>
                <a:latin typeface="+mn-ea"/>
              </a:rPr>
              <a:t>11.30~12.11</a:t>
            </a:r>
          </a:p>
          <a:p>
            <a:pPr algn="ctr"/>
            <a:endParaRPr lang="en-US" altLang="ko-KR" sz="2000" b="1" dirty="0">
              <a:solidFill>
                <a:schemeClr val="bg1"/>
              </a:solidFill>
              <a:latin typeface="+mn-ea"/>
            </a:endParaRPr>
          </a:p>
          <a:p>
            <a:pPr algn="ctr"/>
            <a:endParaRPr lang="en-US" altLang="ko-KR" sz="2000" b="1" dirty="0">
              <a:solidFill>
                <a:schemeClr val="bg1"/>
              </a:solidFill>
              <a:latin typeface="+mn-ea"/>
            </a:endParaRPr>
          </a:p>
          <a:p>
            <a:pPr algn="ctr"/>
            <a:r>
              <a:rPr lang="en-US" altLang="ko-KR" sz="2400" b="1" dirty="0">
                <a:solidFill>
                  <a:schemeClr val="bg1"/>
                </a:solidFill>
                <a:latin typeface="+mn-ea"/>
              </a:rPr>
              <a:t>COP21</a:t>
            </a:r>
          </a:p>
          <a:p>
            <a:pPr algn="ctr"/>
            <a:endParaRPr lang="en-US" altLang="ko-KR" sz="2400" b="1" dirty="0">
              <a:solidFill>
                <a:schemeClr val="bg1"/>
              </a:solidFill>
              <a:latin typeface="+mn-ea"/>
            </a:endParaRPr>
          </a:p>
          <a:p>
            <a:pPr algn="ctr"/>
            <a:r>
              <a:rPr lang="en-US" altLang="ko-KR" sz="2000" b="1" dirty="0">
                <a:solidFill>
                  <a:schemeClr val="bg1"/>
                </a:solidFill>
                <a:latin typeface="+mn-ea"/>
              </a:rPr>
              <a:t> </a:t>
            </a:r>
          </a:p>
          <a:p>
            <a:pPr algn="ctr"/>
            <a:r>
              <a:rPr lang="en-US" altLang="ko-KR" sz="2000" b="1" dirty="0">
                <a:solidFill>
                  <a:schemeClr val="bg1"/>
                </a:solidFill>
                <a:latin typeface="+mn-ea"/>
              </a:rPr>
              <a:t>Paris</a:t>
            </a:r>
            <a:endParaRPr lang="ko-KR" altLang="en-US" sz="2000" b="1" dirty="0">
              <a:solidFill>
                <a:schemeClr val="bg1"/>
              </a:solidFill>
              <a:latin typeface="+mn-ea"/>
            </a:endParaRPr>
          </a:p>
        </p:txBody>
      </p:sp>
      <p:sp>
        <p:nvSpPr>
          <p:cNvPr id="17" name="직사각형 16"/>
          <p:cNvSpPr/>
          <p:nvPr/>
        </p:nvSpPr>
        <p:spPr>
          <a:xfrm>
            <a:off x="5448311" y="1676376"/>
            <a:ext cx="1277955" cy="4272021"/>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latin typeface="+mn-ea"/>
            </a:endParaRPr>
          </a:p>
        </p:txBody>
      </p:sp>
      <p:sp>
        <p:nvSpPr>
          <p:cNvPr id="18" name="TextBox 17"/>
          <p:cNvSpPr txBox="1"/>
          <p:nvPr/>
        </p:nvSpPr>
        <p:spPr>
          <a:xfrm>
            <a:off x="5375287" y="2103420"/>
            <a:ext cx="1424006" cy="3453253"/>
          </a:xfrm>
          <a:prstGeom prst="rect">
            <a:avLst/>
          </a:prstGeom>
          <a:noFill/>
        </p:spPr>
        <p:txBody>
          <a:bodyPr wrap="square" rtlCol="0">
            <a:spAutoFit/>
          </a:bodyPr>
          <a:lstStyle/>
          <a:p>
            <a:pPr algn="ctr">
              <a:lnSpc>
                <a:spcPct val="130000"/>
              </a:lnSpc>
            </a:pPr>
            <a:r>
              <a:rPr lang="en-US" altLang="ko-KR" sz="1600" b="1" dirty="0">
                <a:solidFill>
                  <a:srgbClr val="002060"/>
                </a:solidFill>
                <a:latin typeface="+mn-ea"/>
              </a:rPr>
              <a:t>9.25~27</a:t>
            </a:r>
          </a:p>
          <a:p>
            <a:pPr algn="ctr">
              <a:lnSpc>
                <a:spcPct val="130000"/>
              </a:lnSpc>
            </a:pPr>
            <a:endParaRPr lang="en-US" altLang="ko-KR" sz="1600" b="1" dirty="0">
              <a:solidFill>
                <a:srgbClr val="002060"/>
              </a:solidFill>
              <a:latin typeface="+mn-ea"/>
            </a:endParaRPr>
          </a:p>
          <a:p>
            <a:pPr algn="ctr">
              <a:lnSpc>
                <a:spcPct val="130000"/>
              </a:lnSpc>
            </a:pPr>
            <a:r>
              <a:rPr lang="en-US" altLang="ko-KR" sz="2000" b="1" dirty="0">
                <a:solidFill>
                  <a:srgbClr val="002060"/>
                </a:solidFill>
                <a:latin typeface="+mn-ea"/>
              </a:rPr>
              <a:t>UN</a:t>
            </a:r>
          </a:p>
          <a:p>
            <a:pPr algn="ctr">
              <a:lnSpc>
                <a:spcPct val="130000"/>
              </a:lnSpc>
            </a:pPr>
            <a:endParaRPr lang="en-US" altLang="ko-KR" sz="2000" b="1" dirty="0">
              <a:solidFill>
                <a:srgbClr val="002060"/>
              </a:solidFill>
              <a:latin typeface="+mn-ea"/>
            </a:endParaRPr>
          </a:p>
          <a:p>
            <a:pPr algn="ctr">
              <a:lnSpc>
                <a:spcPct val="130000"/>
              </a:lnSpc>
            </a:pPr>
            <a:r>
              <a:rPr lang="en-US" altLang="ko-KR" sz="2000" b="1" spc="-200" dirty="0">
                <a:solidFill>
                  <a:srgbClr val="002060"/>
                </a:solidFill>
                <a:latin typeface="+mn-ea"/>
              </a:rPr>
              <a:t>Post-2015</a:t>
            </a:r>
          </a:p>
          <a:p>
            <a:pPr algn="ctr">
              <a:lnSpc>
                <a:spcPct val="130000"/>
              </a:lnSpc>
            </a:pPr>
            <a:endParaRPr lang="en-US" altLang="ko-KR" sz="2000" b="1" dirty="0">
              <a:solidFill>
                <a:srgbClr val="002060"/>
              </a:solidFill>
              <a:latin typeface="+mn-ea"/>
            </a:endParaRPr>
          </a:p>
          <a:p>
            <a:pPr algn="ctr">
              <a:lnSpc>
                <a:spcPct val="130000"/>
              </a:lnSpc>
            </a:pPr>
            <a:r>
              <a:rPr lang="en-US" altLang="ko-KR" sz="2000" b="1" dirty="0">
                <a:solidFill>
                  <a:srgbClr val="002060"/>
                </a:solidFill>
                <a:latin typeface="+mn-ea"/>
              </a:rPr>
              <a:t>Summit</a:t>
            </a:r>
          </a:p>
          <a:p>
            <a:pPr algn="ctr">
              <a:lnSpc>
                <a:spcPct val="130000"/>
              </a:lnSpc>
            </a:pPr>
            <a:endParaRPr lang="en-US" altLang="ko-KR" sz="2000" b="1" dirty="0">
              <a:solidFill>
                <a:srgbClr val="002060"/>
              </a:solidFill>
              <a:latin typeface="+mn-ea"/>
            </a:endParaRPr>
          </a:p>
          <a:p>
            <a:pPr algn="ctr">
              <a:lnSpc>
                <a:spcPct val="130000"/>
              </a:lnSpc>
            </a:pPr>
            <a:r>
              <a:rPr lang="en-US" altLang="ko-KR" sz="1600" b="1" dirty="0">
                <a:solidFill>
                  <a:srgbClr val="002060"/>
                </a:solidFill>
                <a:latin typeface="+mn-ea"/>
              </a:rPr>
              <a:t>NYC</a:t>
            </a:r>
            <a:endParaRPr lang="ko-KR" altLang="en-US" sz="1600" b="1" dirty="0">
              <a:solidFill>
                <a:srgbClr val="002060"/>
              </a:solidFill>
              <a:latin typeface="+mn-ea"/>
            </a:endParaRPr>
          </a:p>
        </p:txBody>
      </p:sp>
      <p:sp>
        <p:nvSpPr>
          <p:cNvPr id="24" name="TextBox 23"/>
          <p:cNvSpPr txBox="1"/>
          <p:nvPr/>
        </p:nvSpPr>
        <p:spPr>
          <a:xfrm>
            <a:off x="190500" y="4643454"/>
            <a:ext cx="949338" cy="400110"/>
          </a:xfrm>
          <a:prstGeom prst="rect">
            <a:avLst/>
          </a:prstGeom>
          <a:noFill/>
        </p:spPr>
        <p:txBody>
          <a:bodyPr wrap="square" rtlCol="0">
            <a:spAutoFit/>
          </a:bodyPr>
          <a:lstStyle/>
          <a:p>
            <a:pPr lvl="0"/>
            <a:r>
              <a:rPr lang="en-US" altLang="ko-KR" sz="1000" b="1" dirty="0">
                <a:solidFill>
                  <a:schemeClr val="bg1"/>
                </a:solidFill>
                <a:latin typeface="+mn-ea"/>
              </a:rPr>
              <a:t> 1.19-21   </a:t>
            </a:r>
          </a:p>
          <a:p>
            <a:pPr lvl="0"/>
            <a:r>
              <a:rPr lang="en-US" altLang="ko-KR" sz="1000" b="1" spc="-100" dirty="0">
                <a:solidFill>
                  <a:schemeClr val="bg1"/>
                </a:solidFill>
                <a:latin typeface="+mn-ea"/>
              </a:rPr>
              <a:t>Stocktaking</a:t>
            </a:r>
            <a:endParaRPr lang="ko-KR" altLang="en-US" sz="1000" spc="-100" dirty="0">
              <a:solidFill>
                <a:schemeClr val="bg1"/>
              </a:solidFill>
              <a:latin typeface="+mn-ea"/>
            </a:endParaRPr>
          </a:p>
        </p:txBody>
      </p:sp>
      <p:sp>
        <p:nvSpPr>
          <p:cNvPr id="26" name="TextBox 25"/>
          <p:cNvSpPr txBox="1"/>
          <p:nvPr/>
        </p:nvSpPr>
        <p:spPr>
          <a:xfrm>
            <a:off x="884187" y="4635571"/>
            <a:ext cx="949338" cy="400110"/>
          </a:xfrm>
          <a:prstGeom prst="rect">
            <a:avLst/>
          </a:prstGeom>
          <a:noFill/>
        </p:spPr>
        <p:txBody>
          <a:bodyPr wrap="square" rtlCol="0">
            <a:spAutoFit/>
          </a:bodyPr>
          <a:lstStyle/>
          <a:p>
            <a:pPr lvl="0"/>
            <a:r>
              <a:rPr lang="en-US" altLang="ko-KR" sz="1000" b="1" dirty="0">
                <a:solidFill>
                  <a:schemeClr val="bg1"/>
                </a:solidFill>
                <a:latin typeface="+mn-ea"/>
              </a:rPr>
              <a:t>   2.17~20 </a:t>
            </a:r>
          </a:p>
          <a:p>
            <a:pPr lvl="0"/>
            <a:r>
              <a:rPr lang="en-US" altLang="ko-KR" sz="1000" b="1" spc="-100" dirty="0">
                <a:solidFill>
                  <a:schemeClr val="bg1"/>
                </a:solidFill>
                <a:latin typeface="+mn-ea"/>
              </a:rPr>
              <a:t>   Declaration</a:t>
            </a:r>
            <a:endParaRPr lang="ko-KR" altLang="en-US" sz="1000" spc="-100" dirty="0">
              <a:solidFill>
                <a:schemeClr val="bg1"/>
              </a:solidFill>
              <a:latin typeface="+mn-ea"/>
            </a:endParaRPr>
          </a:p>
        </p:txBody>
      </p:sp>
      <p:sp>
        <p:nvSpPr>
          <p:cNvPr id="27" name="TextBox 26"/>
          <p:cNvSpPr txBox="1"/>
          <p:nvPr/>
        </p:nvSpPr>
        <p:spPr>
          <a:xfrm>
            <a:off x="1620795" y="4641925"/>
            <a:ext cx="876312" cy="400110"/>
          </a:xfrm>
          <a:prstGeom prst="rect">
            <a:avLst/>
          </a:prstGeom>
          <a:noFill/>
        </p:spPr>
        <p:txBody>
          <a:bodyPr wrap="square" rtlCol="0">
            <a:spAutoFit/>
          </a:bodyPr>
          <a:lstStyle/>
          <a:p>
            <a:pPr lvl="0" algn="ctr"/>
            <a:r>
              <a:rPr lang="en-US" altLang="ko-KR" sz="1000" b="1" dirty="0">
                <a:solidFill>
                  <a:schemeClr val="bg1"/>
                </a:solidFill>
                <a:latin typeface="+mn-ea"/>
              </a:rPr>
              <a:t>3.23~27 SDGs</a:t>
            </a:r>
            <a:endParaRPr lang="ko-KR" altLang="en-US" sz="1000" b="1" dirty="0">
              <a:solidFill>
                <a:schemeClr val="bg1"/>
              </a:solidFill>
              <a:latin typeface="+mn-ea"/>
            </a:endParaRPr>
          </a:p>
        </p:txBody>
      </p:sp>
      <p:sp>
        <p:nvSpPr>
          <p:cNvPr id="28" name="TextBox 27"/>
          <p:cNvSpPr txBox="1"/>
          <p:nvPr/>
        </p:nvSpPr>
        <p:spPr>
          <a:xfrm>
            <a:off x="2308191" y="4635571"/>
            <a:ext cx="949338" cy="400110"/>
          </a:xfrm>
          <a:prstGeom prst="rect">
            <a:avLst/>
          </a:prstGeom>
          <a:noFill/>
        </p:spPr>
        <p:txBody>
          <a:bodyPr wrap="square" rtlCol="0">
            <a:spAutoFit/>
          </a:bodyPr>
          <a:lstStyle/>
          <a:p>
            <a:pPr lvl="0" algn="ctr"/>
            <a:r>
              <a:rPr lang="en-US" altLang="ko-KR" sz="1000" b="1" dirty="0">
                <a:solidFill>
                  <a:schemeClr val="bg1"/>
                </a:solidFill>
                <a:latin typeface="+mn-ea"/>
              </a:rPr>
              <a:t>4.21~24</a:t>
            </a:r>
          </a:p>
          <a:p>
            <a:pPr lvl="0" algn="ctr"/>
            <a:r>
              <a:rPr lang="en-US" altLang="ko-KR" sz="1000" b="1" dirty="0">
                <a:solidFill>
                  <a:schemeClr val="bg1"/>
                </a:solidFill>
                <a:latin typeface="+mn-ea"/>
              </a:rPr>
              <a:t>MOI</a:t>
            </a:r>
            <a:endParaRPr lang="ko-KR" altLang="en-US" sz="1000" b="1" dirty="0">
              <a:solidFill>
                <a:schemeClr val="bg1"/>
              </a:solidFill>
              <a:latin typeface="+mn-ea"/>
            </a:endParaRPr>
          </a:p>
        </p:txBody>
      </p:sp>
      <p:sp>
        <p:nvSpPr>
          <p:cNvPr id="29" name="TextBox 28"/>
          <p:cNvSpPr txBox="1"/>
          <p:nvPr/>
        </p:nvSpPr>
        <p:spPr>
          <a:xfrm>
            <a:off x="3790939" y="4629166"/>
            <a:ext cx="963626" cy="400110"/>
          </a:xfrm>
          <a:prstGeom prst="rect">
            <a:avLst/>
          </a:prstGeom>
          <a:noFill/>
        </p:spPr>
        <p:txBody>
          <a:bodyPr wrap="square" rtlCol="0">
            <a:spAutoFit/>
          </a:bodyPr>
          <a:lstStyle/>
          <a:p>
            <a:pPr lvl="0" algn="ctr"/>
            <a:r>
              <a:rPr lang="en-US" altLang="ko-KR" sz="1000" b="1" dirty="0">
                <a:solidFill>
                  <a:schemeClr val="bg1"/>
                </a:solidFill>
                <a:latin typeface="+mn-ea"/>
              </a:rPr>
              <a:t>6.22~25</a:t>
            </a:r>
          </a:p>
          <a:p>
            <a:pPr lvl="0" algn="ctr"/>
            <a:r>
              <a:rPr lang="en-US" altLang="ko-KR" sz="1000" b="1" dirty="0">
                <a:solidFill>
                  <a:schemeClr val="bg1"/>
                </a:solidFill>
                <a:latin typeface="+mn-ea"/>
              </a:rPr>
              <a:t> </a:t>
            </a:r>
            <a:r>
              <a:rPr lang="en-US" altLang="ko-KR" sz="1000" b="1" spc="-100" dirty="0">
                <a:solidFill>
                  <a:schemeClr val="bg1"/>
                </a:solidFill>
                <a:latin typeface="+mn-ea"/>
              </a:rPr>
              <a:t>Finalization</a:t>
            </a:r>
            <a:endParaRPr lang="ko-KR" altLang="en-US" sz="1000" b="1" spc="-100" dirty="0">
              <a:solidFill>
                <a:schemeClr val="bg1"/>
              </a:solidFill>
              <a:latin typeface="+mn-ea"/>
            </a:endParaRPr>
          </a:p>
        </p:txBody>
      </p:sp>
      <p:sp>
        <p:nvSpPr>
          <p:cNvPr id="30" name="TextBox 29"/>
          <p:cNvSpPr txBox="1"/>
          <p:nvPr/>
        </p:nvSpPr>
        <p:spPr>
          <a:xfrm>
            <a:off x="3090841" y="4641925"/>
            <a:ext cx="876311" cy="400110"/>
          </a:xfrm>
          <a:prstGeom prst="rect">
            <a:avLst/>
          </a:prstGeom>
          <a:noFill/>
        </p:spPr>
        <p:txBody>
          <a:bodyPr wrap="square" rtlCol="0">
            <a:spAutoFit/>
          </a:bodyPr>
          <a:lstStyle/>
          <a:p>
            <a:pPr lvl="0" algn="ctr"/>
            <a:r>
              <a:rPr lang="en-US" altLang="ko-KR" sz="1000" b="1" dirty="0">
                <a:solidFill>
                  <a:schemeClr val="bg1"/>
                </a:solidFill>
                <a:latin typeface="+mn-ea"/>
              </a:rPr>
              <a:t>5.18~22</a:t>
            </a:r>
          </a:p>
          <a:p>
            <a:pPr lvl="0" algn="ctr"/>
            <a:r>
              <a:rPr lang="en-US" altLang="ko-KR" sz="1000" b="1" spc="-100" dirty="0">
                <a:solidFill>
                  <a:schemeClr val="bg1"/>
                </a:solidFill>
                <a:latin typeface="+mn-ea"/>
              </a:rPr>
              <a:t> Follow-up</a:t>
            </a:r>
            <a:endParaRPr lang="ko-KR" altLang="en-US" sz="1000" b="1" spc="-100" dirty="0">
              <a:solidFill>
                <a:schemeClr val="bg1"/>
              </a:solidFill>
              <a:latin typeface="+mn-ea"/>
            </a:endParaRPr>
          </a:p>
        </p:txBody>
      </p:sp>
      <p:sp>
        <p:nvSpPr>
          <p:cNvPr id="31" name="TextBox 30"/>
          <p:cNvSpPr txBox="1"/>
          <p:nvPr/>
        </p:nvSpPr>
        <p:spPr>
          <a:xfrm>
            <a:off x="4510086" y="4584775"/>
            <a:ext cx="985851" cy="553998"/>
          </a:xfrm>
          <a:prstGeom prst="rect">
            <a:avLst/>
          </a:prstGeom>
          <a:noFill/>
        </p:spPr>
        <p:txBody>
          <a:bodyPr wrap="square" rtlCol="0">
            <a:spAutoFit/>
          </a:bodyPr>
          <a:lstStyle/>
          <a:p>
            <a:pPr lvl="0" algn="ctr"/>
            <a:r>
              <a:rPr lang="en-US" altLang="ko-KR" sz="1000" b="1" dirty="0">
                <a:solidFill>
                  <a:schemeClr val="bg1"/>
                </a:solidFill>
                <a:latin typeface="+mn-ea"/>
              </a:rPr>
              <a:t>7.20~24 / 7.27~31</a:t>
            </a:r>
          </a:p>
          <a:p>
            <a:pPr lvl="0" algn="ctr"/>
            <a:r>
              <a:rPr lang="en-US" altLang="ko-KR" sz="1000" b="1" dirty="0">
                <a:solidFill>
                  <a:schemeClr val="bg1"/>
                </a:solidFill>
                <a:latin typeface="+mn-ea"/>
              </a:rPr>
              <a:t>Finalization</a:t>
            </a:r>
            <a:endParaRPr lang="ko-KR" altLang="en-US" sz="1000" b="1" dirty="0">
              <a:solidFill>
                <a:schemeClr val="bg1"/>
              </a:solidFill>
              <a:latin typeface="+mn-ea"/>
            </a:endParaRPr>
          </a:p>
        </p:txBody>
      </p:sp>
      <p:sp>
        <p:nvSpPr>
          <p:cNvPr id="34" name="TextBox 33"/>
          <p:cNvSpPr txBox="1"/>
          <p:nvPr/>
        </p:nvSpPr>
        <p:spPr>
          <a:xfrm>
            <a:off x="409518" y="2561490"/>
            <a:ext cx="803286" cy="830997"/>
          </a:xfrm>
          <a:prstGeom prst="rect">
            <a:avLst/>
          </a:prstGeom>
          <a:noFill/>
        </p:spPr>
        <p:txBody>
          <a:bodyPr wrap="square" rtlCol="0">
            <a:spAutoFit/>
          </a:bodyPr>
          <a:lstStyle/>
          <a:p>
            <a:pPr lvl="0" algn="ctr"/>
            <a:r>
              <a:rPr lang="en-US" altLang="ko-KR" sz="1000" b="1" dirty="0">
                <a:solidFill>
                  <a:schemeClr val="bg1"/>
                </a:solidFill>
                <a:latin typeface="+mn-ea"/>
              </a:rPr>
              <a:t>1.27~29</a:t>
            </a:r>
          </a:p>
          <a:p>
            <a:pPr lvl="0" algn="ctr"/>
            <a:r>
              <a:rPr lang="en-US" altLang="ko-KR" sz="1000" b="1" dirty="0">
                <a:solidFill>
                  <a:schemeClr val="bg1"/>
                </a:solidFill>
                <a:latin typeface="+mn-ea"/>
              </a:rPr>
              <a:t>Drafting session 1</a:t>
            </a:r>
            <a:endParaRPr lang="ko-KR" altLang="en-US" sz="1000" dirty="0">
              <a:solidFill>
                <a:schemeClr val="bg1"/>
              </a:solidFill>
              <a:latin typeface="+mn-ea"/>
            </a:endParaRPr>
          </a:p>
          <a:p>
            <a:endParaRPr lang="ko-KR" altLang="en-US" dirty="0">
              <a:latin typeface="+mn-ea"/>
            </a:endParaRPr>
          </a:p>
        </p:txBody>
      </p:sp>
      <p:sp>
        <p:nvSpPr>
          <p:cNvPr id="37" name="TextBox 36"/>
          <p:cNvSpPr txBox="1"/>
          <p:nvPr/>
        </p:nvSpPr>
        <p:spPr>
          <a:xfrm>
            <a:off x="1509666" y="2561490"/>
            <a:ext cx="869964" cy="830997"/>
          </a:xfrm>
          <a:prstGeom prst="rect">
            <a:avLst/>
          </a:prstGeom>
          <a:noFill/>
        </p:spPr>
        <p:txBody>
          <a:bodyPr wrap="square" rtlCol="0">
            <a:spAutoFit/>
          </a:bodyPr>
          <a:lstStyle/>
          <a:p>
            <a:pPr lvl="0" algn="ctr"/>
            <a:r>
              <a:rPr lang="en-US" altLang="ko-KR" sz="1000" b="1" dirty="0">
                <a:solidFill>
                  <a:schemeClr val="bg1"/>
                </a:solidFill>
                <a:latin typeface="+mn-ea"/>
              </a:rPr>
              <a:t>4.13~17</a:t>
            </a:r>
          </a:p>
          <a:p>
            <a:pPr lvl="0" algn="ctr"/>
            <a:r>
              <a:rPr lang="en-US" altLang="ko-KR" sz="1000" b="1" dirty="0">
                <a:solidFill>
                  <a:schemeClr val="bg1"/>
                </a:solidFill>
                <a:latin typeface="+mn-ea"/>
              </a:rPr>
              <a:t>Drafting session 2</a:t>
            </a:r>
            <a:endParaRPr lang="ko-KR" altLang="en-US" sz="1000" b="1" dirty="0">
              <a:solidFill>
                <a:schemeClr val="bg1"/>
              </a:solidFill>
              <a:latin typeface="+mn-ea"/>
            </a:endParaRPr>
          </a:p>
          <a:p>
            <a:pPr algn="ctr"/>
            <a:endParaRPr lang="ko-KR" altLang="en-US" dirty="0">
              <a:solidFill>
                <a:schemeClr val="bg1"/>
              </a:solidFill>
              <a:latin typeface="+mn-ea"/>
            </a:endParaRPr>
          </a:p>
        </p:txBody>
      </p:sp>
      <p:sp>
        <p:nvSpPr>
          <p:cNvPr id="38" name="TextBox 37"/>
          <p:cNvSpPr txBox="1"/>
          <p:nvPr/>
        </p:nvSpPr>
        <p:spPr>
          <a:xfrm>
            <a:off x="2457423" y="2559903"/>
            <a:ext cx="869964" cy="830997"/>
          </a:xfrm>
          <a:prstGeom prst="rect">
            <a:avLst/>
          </a:prstGeom>
          <a:noFill/>
        </p:spPr>
        <p:txBody>
          <a:bodyPr wrap="square" rtlCol="0">
            <a:spAutoFit/>
          </a:bodyPr>
          <a:lstStyle/>
          <a:p>
            <a:pPr lvl="0" algn="ctr"/>
            <a:r>
              <a:rPr lang="en-US" altLang="ko-KR" sz="1000" b="1" dirty="0">
                <a:solidFill>
                  <a:schemeClr val="bg1"/>
                </a:solidFill>
                <a:latin typeface="+mn-ea"/>
              </a:rPr>
              <a:t>6.15~19</a:t>
            </a:r>
          </a:p>
          <a:p>
            <a:pPr lvl="0" algn="ctr"/>
            <a:r>
              <a:rPr lang="en-US" altLang="ko-KR" sz="1000" b="1" dirty="0">
                <a:solidFill>
                  <a:schemeClr val="bg1"/>
                </a:solidFill>
                <a:latin typeface="+mn-ea"/>
              </a:rPr>
              <a:t>Drafting session3</a:t>
            </a:r>
            <a:endParaRPr lang="ko-KR" altLang="en-US" sz="1000" b="1" dirty="0">
              <a:solidFill>
                <a:schemeClr val="bg1"/>
              </a:solidFill>
              <a:latin typeface="+mn-ea"/>
            </a:endParaRPr>
          </a:p>
          <a:p>
            <a:pPr algn="ctr"/>
            <a:endParaRPr lang="ko-KR" altLang="en-US" dirty="0">
              <a:solidFill>
                <a:schemeClr val="bg1"/>
              </a:solidFill>
              <a:latin typeface="+mn-ea"/>
            </a:endParaRPr>
          </a:p>
        </p:txBody>
      </p:sp>
      <p:sp>
        <p:nvSpPr>
          <p:cNvPr id="42" name="오른쪽 화살표 41"/>
          <p:cNvSpPr/>
          <p:nvPr/>
        </p:nvSpPr>
        <p:spPr>
          <a:xfrm>
            <a:off x="4900617" y="2698740"/>
            <a:ext cx="511182" cy="292104"/>
          </a:xfrm>
          <a:prstGeom prst="rightArrow">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
        <p:nvSpPr>
          <p:cNvPr id="43" name="왼쪽/오른쪽 화살표 42"/>
          <p:cNvSpPr/>
          <p:nvPr/>
        </p:nvSpPr>
        <p:spPr>
          <a:xfrm>
            <a:off x="6762780" y="2479662"/>
            <a:ext cx="912825" cy="2227293"/>
          </a:xfrm>
          <a:prstGeom prst="leftRightArrow">
            <a:avLst>
              <a:gd name="adj1" fmla="val 43747"/>
              <a:gd name="adj2" fmla="val 32956"/>
            </a:avLst>
          </a:prstGeom>
          <a:gradFill>
            <a:gsLst>
              <a:gs pos="0">
                <a:srgbClr val="5E9EFF"/>
              </a:gs>
              <a:gs pos="39999">
                <a:srgbClr val="85C2FF"/>
              </a:gs>
              <a:gs pos="70000">
                <a:srgbClr val="C4D6EB"/>
              </a:gs>
              <a:gs pos="100000">
                <a:srgbClr val="FFEBFA"/>
              </a:gs>
            </a:gsLst>
            <a:lin ang="5400000" scaled="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Tree>
    <p:extLst>
      <p:ext uri="{BB962C8B-B14F-4D97-AF65-F5344CB8AC3E}">
        <p14:creationId xmlns:p14="http://schemas.microsoft.com/office/powerpoint/2010/main" val="3641357747"/>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sz="half" idx="1"/>
          </p:nvPr>
        </p:nvSpPr>
        <p:spPr/>
        <p:txBody>
          <a:bodyPr/>
          <a:lstStyle/>
          <a:p>
            <a:endParaRPr lang="ko-KR" altLang="en-US"/>
          </a:p>
        </p:txBody>
      </p:sp>
      <p:sp>
        <p:nvSpPr>
          <p:cNvPr id="4" name="내용 개체 틀 3"/>
          <p:cNvSpPr>
            <a:spLocks noGrp="1"/>
          </p:cNvSpPr>
          <p:nvPr>
            <p:ph sz="half" idx="2"/>
          </p:nvPr>
        </p:nvSpPr>
        <p:spPr/>
        <p:txBody>
          <a:bodyPr/>
          <a:lstStyle/>
          <a:p>
            <a:endParaRPr lang="ko-KR" altLang="en-US"/>
          </a:p>
        </p:txBody>
      </p:sp>
      <p:pic>
        <p:nvPicPr>
          <p:cNvPr id="2050" name="Picture 2" descr="Image result for SD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32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2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2017 for SDGs  </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The 2</a:t>
            </a:r>
            <a:r>
              <a:rPr lang="en-US" altLang="ko-KR" baseline="30000" dirty="0"/>
              <a:t>nd</a:t>
            </a:r>
            <a:r>
              <a:rPr lang="en-US" altLang="ko-KR" dirty="0"/>
              <a:t> year of the SDG implementation </a:t>
            </a:r>
            <a:r>
              <a:rPr lang="en-US" altLang="ko-KR" dirty="0" smtClean="0"/>
              <a:t>since its adoption in 25 Sept. 2015.</a:t>
            </a:r>
            <a:endParaRPr lang="en-US" altLang="ko-KR" dirty="0"/>
          </a:p>
          <a:p>
            <a:r>
              <a:rPr lang="en-US" altLang="ko-KR" dirty="0"/>
              <a:t>From standard-setting (2015) to implementation </a:t>
            </a:r>
            <a:r>
              <a:rPr lang="en-US" altLang="ko-KR" dirty="0" smtClean="0"/>
              <a:t>stage (2016-2030</a:t>
            </a:r>
            <a:r>
              <a:rPr lang="en-US" altLang="ko-KR" dirty="0"/>
              <a:t>) </a:t>
            </a:r>
          </a:p>
          <a:p>
            <a:r>
              <a:rPr lang="en-US" altLang="ko-KR" dirty="0"/>
              <a:t>Planning stage </a:t>
            </a:r>
            <a:r>
              <a:rPr lang="en-US" altLang="ko-KR" dirty="0" smtClean="0"/>
              <a:t>at the national and sub-national level (2016-2017</a:t>
            </a:r>
            <a:r>
              <a:rPr lang="en-US" altLang="ko-KR" dirty="0"/>
              <a:t>) </a:t>
            </a:r>
          </a:p>
          <a:p>
            <a:pPr lvl="1">
              <a:buFont typeface="Wingdings" panose="05000000000000000000" pitchFamily="2" charset="2"/>
              <a:buChar char="ü"/>
            </a:pPr>
            <a:r>
              <a:rPr lang="en-US" altLang="ko-KR" dirty="0"/>
              <a:t>Institution-building</a:t>
            </a:r>
          </a:p>
          <a:p>
            <a:pPr lvl="1">
              <a:buFont typeface="Wingdings" panose="05000000000000000000" pitchFamily="2" charset="2"/>
              <a:buChar char="ü"/>
            </a:pPr>
            <a:r>
              <a:rPr lang="en-US" altLang="ko-KR" dirty="0"/>
              <a:t>National action planning </a:t>
            </a:r>
          </a:p>
          <a:p>
            <a:pPr lvl="1">
              <a:buFont typeface="Wingdings" panose="05000000000000000000" pitchFamily="2" charset="2"/>
              <a:buChar char="ü"/>
            </a:pPr>
            <a:r>
              <a:rPr lang="en-US" altLang="ko-KR" dirty="0" smtClean="0"/>
              <a:t>Monitoring mechanism  </a:t>
            </a:r>
            <a:endParaRPr lang="en-US" altLang="ko-KR" dirty="0"/>
          </a:p>
          <a:p>
            <a:endParaRPr lang="ko-KR" altLang="en-US" dirty="0"/>
          </a:p>
        </p:txBody>
      </p:sp>
    </p:spTree>
    <p:extLst>
      <p:ext uri="{BB962C8B-B14F-4D97-AF65-F5344CB8AC3E}">
        <p14:creationId xmlns:p14="http://schemas.microsoft.com/office/powerpoint/2010/main" val="171066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half" idx="1"/>
          </p:nvPr>
        </p:nvSpPr>
        <p:spPr/>
        <p:txBody>
          <a:bodyPr/>
          <a:lstStyle/>
          <a:p>
            <a:endParaRPr lang="ko-KR" altLang="en-US"/>
          </a:p>
        </p:txBody>
      </p:sp>
      <p:sp>
        <p:nvSpPr>
          <p:cNvPr id="4" name="내용 개체 틀 3"/>
          <p:cNvSpPr>
            <a:spLocks noGrp="1"/>
          </p:cNvSpPr>
          <p:nvPr>
            <p:ph sz="half" idx="2"/>
          </p:nvPr>
        </p:nvSpPr>
        <p:spPr/>
        <p:txBody>
          <a:bodyPr/>
          <a:lstStyle/>
          <a:p>
            <a:endParaRPr lang="ko-KR" altLang="en-US"/>
          </a:p>
        </p:txBody>
      </p:sp>
      <p:pic>
        <p:nvPicPr>
          <p:cNvPr id="5" name="그림 4" descr="http://image.slidesharecdn.com/pcsdinpost2015agendabrussels21oct2014-141023084733-conversion-gate01/95/pcsd-in-post2015-agenda-brussels-21oct2014-16-638.jpg?cb=1414055363"/>
          <p:cNvPicPr/>
          <p:nvPr/>
        </p:nvPicPr>
        <p:blipFill>
          <a:blip r:embed="rId2" cstate="print"/>
          <a:srcRect b="1841"/>
          <a:stretch>
            <a:fillRect/>
          </a:stretch>
        </p:blipFill>
        <p:spPr bwMode="auto">
          <a:xfrm>
            <a:off x="395536" y="476672"/>
            <a:ext cx="8357675" cy="6264696"/>
          </a:xfrm>
          <a:prstGeom prst="rect">
            <a:avLst/>
          </a:prstGeom>
          <a:noFill/>
          <a:ln w="9525">
            <a:noFill/>
            <a:miter lim="800000"/>
            <a:headEnd/>
            <a:tailEnd/>
          </a:ln>
        </p:spPr>
      </p:pic>
    </p:spTree>
    <p:extLst>
      <p:ext uri="{BB962C8B-B14F-4D97-AF65-F5344CB8AC3E}">
        <p14:creationId xmlns:p14="http://schemas.microsoft.com/office/powerpoint/2010/main" val="363246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SDG </a:t>
            </a:r>
            <a:r>
              <a:rPr lang="en-US" altLang="ko-KR" dirty="0" smtClean="0"/>
              <a:t>Story-telling </a:t>
            </a:r>
            <a:endParaRPr lang="ko-KR" altLang="en-US" dirty="0"/>
          </a:p>
        </p:txBody>
      </p:sp>
      <p:sp>
        <p:nvSpPr>
          <p:cNvPr id="3" name="내용 개체 틀 2"/>
          <p:cNvSpPr>
            <a:spLocks noGrp="1"/>
          </p:cNvSpPr>
          <p:nvPr>
            <p:ph idx="1"/>
          </p:nvPr>
        </p:nvSpPr>
        <p:spPr>
          <a:xfrm>
            <a:off x="457200" y="1417638"/>
            <a:ext cx="8229600" cy="4963690"/>
          </a:xfrm>
        </p:spPr>
        <p:txBody>
          <a:bodyPr>
            <a:normAutofit fontScale="62500" lnSpcReduction="20000"/>
          </a:bodyPr>
          <a:lstStyle/>
          <a:p>
            <a:pPr marL="0" indent="0">
              <a:buNone/>
            </a:pPr>
            <a:r>
              <a:rPr lang="en-US" altLang="ko-KR" dirty="0"/>
              <a:t>My name is 000.  I am a 000 from 000 … </a:t>
            </a:r>
          </a:p>
          <a:p>
            <a:pPr marL="0" indent="0">
              <a:buNone/>
            </a:pPr>
            <a:endParaRPr lang="en-US" altLang="ko-KR" dirty="0"/>
          </a:p>
          <a:p>
            <a:pPr marL="0" indent="0">
              <a:buNone/>
            </a:pPr>
            <a:r>
              <a:rPr lang="en-US" altLang="ko-KR" dirty="0"/>
              <a:t>SDG 1-5   	</a:t>
            </a:r>
            <a:endParaRPr lang="ko-KR" altLang="ko-KR" dirty="0"/>
          </a:p>
          <a:p>
            <a:pPr marL="0" lvl="0" indent="0">
              <a:buNone/>
            </a:pPr>
            <a:r>
              <a:rPr lang="en-US" altLang="ko-KR" dirty="0"/>
              <a:t>I am </a:t>
            </a:r>
            <a:r>
              <a:rPr lang="en-US" altLang="ko-KR" dirty="0" smtClean="0"/>
              <a:t>very poor </a:t>
            </a:r>
            <a:r>
              <a:rPr lang="en-US" altLang="ko-KR" dirty="0"/>
              <a:t>(1) so hungry (2, no food), sick (3, no medicine)  and uneducated (4, no </a:t>
            </a:r>
            <a:r>
              <a:rPr lang="en-US" altLang="ko-KR" dirty="0" smtClean="0"/>
              <a:t>education or wrong education) </a:t>
            </a:r>
            <a:r>
              <a:rPr lang="en-US" altLang="ko-KR" dirty="0"/>
              <a:t>so I do not know about gender equality (5). </a:t>
            </a:r>
            <a:endParaRPr lang="ko-KR" altLang="ko-KR" dirty="0"/>
          </a:p>
          <a:p>
            <a:pPr marL="0" lvl="0" indent="0">
              <a:buNone/>
            </a:pPr>
            <a:r>
              <a:rPr lang="en-US" altLang="ko-KR" dirty="0"/>
              <a:t>SDG 6-10</a:t>
            </a:r>
          </a:p>
          <a:p>
            <a:pPr marL="0" lvl="0" indent="0">
              <a:buNone/>
            </a:pPr>
            <a:r>
              <a:rPr lang="en-US" altLang="ko-KR" dirty="0"/>
              <a:t>I drink water (6) to get energy (7) to work (8) hard for industrialization and innovation (9) to reduce inequality (10). </a:t>
            </a:r>
            <a:endParaRPr lang="ko-KR" altLang="ko-KR" dirty="0"/>
          </a:p>
          <a:p>
            <a:pPr marL="0" lvl="0" indent="0">
              <a:buNone/>
            </a:pPr>
            <a:r>
              <a:rPr lang="en-US" altLang="ko-KR" dirty="0"/>
              <a:t>SDG 11-15</a:t>
            </a:r>
          </a:p>
          <a:p>
            <a:pPr marL="0" lvl="0" indent="0">
              <a:buNone/>
            </a:pPr>
            <a:r>
              <a:rPr lang="en-US" altLang="ko-KR" dirty="0"/>
              <a:t>I live in a city (11) but produce and consume too much (12) and it </a:t>
            </a:r>
            <a:r>
              <a:rPr lang="en-US" altLang="ko-KR" dirty="0" smtClean="0"/>
              <a:t>creates</a:t>
            </a:r>
            <a:r>
              <a:rPr lang="en-US" altLang="ko-KR" dirty="0" smtClean="0"/>
              <a:t> </a:t>
            </a:r>
            <a:r>
              <a:rPr lang="en-US" altLang="ko-KR" dirty="0" smtClean="0"/>
              <a:t>climate </a:t>
            </a:r>
            <a:r>
              <a:rPr lang="en-US" altLang="ko-KR" dirty="0"/>
              <a:t>change (13), and negatively impacting on </a:t>
            </a:r>
            <a:r>
              <a:rPr lang="en-US" altLang="ko-KR" dirty="0" smtClean="0"/>
              <a:t>oceans </a:t>
            </a:r>
            <a:r>
              <a:rPr lang="en-US" altLang="ko-KR" dirty="0"/>
              <a:t>(14) and </a:t>
            </a:r>
            <a:r>
              <a:rPr lang="en-US" altLang="ko-KR" dirty="0" smtClean="0"/>
              <a:t>lands </a:t>
            </a:r>
            <a:r>
              <a:rPr lang="en-US" altLang="ko-KR" dirty="0"/>
              <a:t>(15).</a:t>
            </a:r>
            <a:endParaRPr lang="ko-KR" altLang="ko-KR" dirty="0"/>
          </a:p>
          <a:p>
            <a:pPr marL="0" lvl="0" indent="0">
              <a:buNone/>
            </a:pPr>
            <a:r>
              <a:rPr lang="en-US" altLang="ko-KR" dirty="0"/>
              <a:t>SDG 16-17</a:t>
            </a:r>
          </a:p>
          <a:p>
            <a:pPr marL="0" lvl="0" indent="0">
              <a:buNone/>
            </a:pPr>
            <a:r>
              <a:rPr lang="en-US" altLang="ko-KR" dirty="0"/>
              <a:t>In order to solve all those problems, we need peace, human rights and democracy (PHD) (16) and effective means of implementation (</a:t>
            </a:r>
            <a:r>
              <a:rPr lang="en-US" altLang="ko-KR" dirty="0" err="1"/>
              <a:t>MoI</a:t>
            </a:r>
            <a:r>
              <a:rPr lang="en-US" altLang="ko-KR" dirty="0"/>
              <a:t>) and global partnership. (17).</a:t>
            </a:r>
            <a:endParaRPr lang="ko-KR" altLang="ko-KR" dirty="0"/>
          </a:p>
          <a:p>
            <a:endParaRPr lang="ko-KR" altLang="en-US" dirty="0"/>
          </a:p>
        </p:txBody>
      </p:sp>
    </p:spTree>
    <p:extLst>
      <p:ext uri="{BB962C8B-B14F-4D97-AF65-F5344CB8AC3E}">
        <p14:creationId xmlns:p14="http://schemas.microsoft.com/office/powerpoint/2010/main" val="419240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0"/>
          <p:cNvSpPr>
            <a:spLocks noChangeArrowheads="1"/>
          </p:cNvSpPr>
          <p:nvPr/>
        </p:nvSpPr>
        <p:spPr bwMode="auto">
          <a:xfrm>
            <a:off x="0" y="0"/>
            <a:ext cx="9144000" cy="1162050"/>
          </a:xfrm>
          <a:prstGeom prst="rect">
            <a:avLst/>
          </a:prstGeom>
          <a:solidFill>
            <a:schemeClr val="tx2">
              <a:lumMod val="50000"/>
            </a:schemeClr>
          </a:solidFill>
          <a:ln w="3175" algn="ctr">
            <a:noFill/>
            <a:round/>
            <a:headEnd/>
            <a:tailEnd/>
          </a:ln>
        </p:spPr>
        <p:txBody>
          <a:bodyPr wrap="none" lIns="102612" tIns="61567" rIns="102612" bIns="61567" anchor="ctr"/>
          <a:lstStyle/>
          <a:p>
            <a:pPr algn="ctr" latinLnBrk="0">
              <a:lnSpc>
                <a:spcPct val="135000"/>
              </a:lnSpc>
              <a:spcBef>
                <a:spcPct val="10000"/>
              </a:spcBef>
              <a:spcAft>
                <a:spcPct val="10000"/>
              </a:spcAft>
              <a:defRPr/>
            </a:pPr>
            <a:endParaRPr lang="ko-KR" altLang="en-US" sz="1400" b="1" dirty="0">
              <a:latin typeface="Arial" pitchFamily="34" charset="0"/>
              <a:ea typeface="돋움" pitchFamily="50" charset="-127"/>
            </a:endParaRPr>
          </a:p>
        </p:txBody>
      </p:sp>
      <p:sp>
        <p:nvSpPr>
          <p:cNvPr id="5" name="제목 4"/>
          <p:cNvSpPr>
            <a:spLocks noGrp="1"/>
          </p:cNvSpPr>
          <p:nvPr>
            <p:ph type="title" idx="4294967295"/>
          </p:nvPr>
        </p:nvSpPr>
        <p:spPr>
          <a:xfrm>
            <a:off x="107504" y="185738"/>
            <a:ext cx="8705850" cy="790575"/>
          </a:xfrm>
          <a:prstGeom prst="rect">
            <a:avLst/>
          </a:prstGeom>
        </p:spPr>
        <p:txBody>
          <a:bodyPr>
            <a:normAutofit/>
          </a:bodyPr>
          <a:lstStyle/>
          <a:p>
            <a:r>
              <a:rPr lang="en-US" altLang="ko-KR" sz="2200" b="1" dirty="0">
                <a:solidFill>
                  <a:schemeClr val="bg1"/>
                </a:solidFill>
                <a:latin typeface="나눔명조 ExtraBold" panose="02020603020101020101" pitchFamily="18" charset="-127"/>
                <a:ea typeface="나눔명조 ExtraBold" panose="02020603020101020101" pitchFamily="18" charset="-127"/>
              </a:rPr>
              <a:t>Transforming our World: the 2030 Agenda for </a:t>
            </a:r>
            <a:r>
              <a:rPr lang="en-US" altLang="ko-KR" sz="2200" b="1" dirty="0" smtClean="0">
                <a:solidFill>
                  <a:schemeClr val="bg1"/>
                </a:solidFill>
                <a:latin typeface="나눔명조 ExtraBold" panose="02020603020101020101" pitchFamily="18" charset="-127"/>
                <a:ea typeface="나눔명조 ExtraBold" panose="02020603020101020101" pitchFamily="18" charset="-127"/>
              </a:rPr>
              <a:t/>
            </a:r>
            <a:br>
              <a:rPr lang="en-US" altLang="ko-KR" sz="2200" b="1" dirty="0" smtClean="0">
                <a:solidFill>
                  <a:schemeClr val="bg1"/>
                </a:solidFill>
                <a:latin typeface="나눔명조 ExtraBold" panose="02020603020101020101" pitchFamily="18" charset="-127"/>
                <a:ea typeface="나눔명조 ExtraBold" panose="02020603020101020101" pitchFamily="18" charset="-127"/>
              </a:rPr>
            </a:br>
            <a:r>
              <a:rPr lang="en-US" altLang="ko-KR" sz="2200" b="1" dirty="0" smtClean="0">
                <a:solidFill>
                  <a:schemeClr val="bg1"/>
                </a:solidFill>
                <a:latin typeface="나눔명조 ExtraBold" panose="02020603020101020101" pitchFamily="18" charset="-127"/>
                <a:ea typeface="나눔명조 ExtraBold" panose="02020603020101020101" pitchFamily="18" charset="-127"/>
              </a:rPr>
              <a:t>Sustainable </a:t>
            </a:r>
            <a:r>
              <a:rPr lang="en-US" altLang="ko-KR" sz="2200" b="1" dirty="0">
                <a:solidFill>
                  <a:schemeClr val="bg1"/>
                </a:solidFill>
                <a:latin typeface="나눔명조 ExtraBold" panose="02020603020101020101" pitchFamily="18" charset="-127"/>
                <a:ea typeface="나눔명조 ExtraBold" panose="02020603020101020101" pitchFamily="18" charset="-127"/>
              </a:rPr>
              <a:t>Development </a:t>
            </a:r>
            <a:r>
              <a:rPr lang="en-US" altLang="ko-KR" sz="1600" b="1" dirty="0">
                <a:solidFill>
                  <a:schemeClr val="bg1"/>
                </a:solidFill>
                <a:latin typeface="나눔명조 ExtraBold" panose="02020603020101020101" pitchFamily="18" charset="-127"/>
                <a:ea typeface="나눔명조 ExtraBold" panose="02020603020101020101" pitchFamily="18" charset="-127"/>
              </a:rPr>
              <a:t>(A/70/L.1) </a:t>
            </a:r>
            <a:r>
              <a:rPr lang="en-US" altLang="ko-KR" sz="1600" dirty="0">
                <a:solidFill>
                  <a:schemeClr val="bg1"/>
                </a:solidFill>
                <a:latin typeface="나눔명조 ExtraBold" panose="02020603020101020101" pitchFamily="18" charset="-127"/>
                <a:ea typeface="나눔명조 ExtraBold" panose="02020603020101020101" pitchFamily="18" charset="-127"/>
              </a:rPr>
              <a:t>(9.25.2015</a:t>
            </a:r>
            <a:r>
              <a:rPr lang="en-US" altLang="ko-KR" sz="1600" dirty="0" smtClean="0">
                <a:solidFill>
                  <a:schemeClr val="bg1"/>
                </a:solidFill>
                <a:latin typeface="나눔명조 ExtraBold" panose="02020603020101020101" pitchFamily="18" charset="-127"/>
                <a:ea typeface="나눔명조 ExtraBold" panose="02020603020101020101" pitchFamily="18" charset="-127"/>
              </a:rPr>
              <a:t>)</a:t>
            </a:r>
            <a:endParaRPr lang="ko-KR" altLang="en-US" sz="2400" b="1" dirty="0">
              <a:solidFill>
                <a:schemeClr val="bg1"/>
              </a:solidFill>
              <a:latin typeface="나눔명조 ExtraBold" panose="02020603020101020101" pitchFamily="18" charset="-127"/>
              <a:ea typeface="나눔명조 ExtraBold" panose="02020603020101020101" pitchFamily="18" charset="-127"/>
            </a:endParaRPr>
          </a:p>
        </p:txBody>
      </p:sp>
      <p:sp>
        <p:nvSpPr>
          <p:cNvPr id="6" name="내용 개체 틀 5"/>
          <p:cNvSpPr>
            <a:spLocks noGrp="1"/>
          </p:cNvSpPr>
          <p:nvPr>
            <p:ph idx="4294967295"/>
          </p:nvPr>
        </p:nvSpPr>
        <p:spPr>
          <a:xfrm>
            <a:off x="457200" y="1239273"/>
            <a:ext cx="8229600" cy="5572125"/>
          </a:xfrm>
          <a:prstGeom prst="rect">
            <a:avLst/>
          </a:prstGeom>
        </p:spPr>
        <p:txBody>
          <a:bodyPr>
            <a:normAutofit fontScale="25000" lnSpcReduction="20000"/>
          </a:bodyPr>
          <a:lstStyle/>
          <a:p>
            <a:pPr algn="ctr">
              <a:buNone/>
            </a:pPr>
            <a:r>
              <a:rPr lang="en-US" sz="7200" b="1" dirty="0">
                <a:solidFill>
                  <a:srgbClr val="FF0000"/>
                </a:solidFill>
                <a:latin typeface="나눔고딕" panose="020D0604000000000000" pitchFamily="50" charset="-127"/>
                <a:ea typeface="나눔고딕" panose="020D0604000000000000" pitchFamily="50" charset="-127"/>
              </a:rPr>
              <a:t>Preamble </a:t>
            </a:r>
            <a:endParaRPr lang="en-US" sz="7200" b="1" dirty="0" smtClean="0">
              <a:solidFill>
                <a:srgbClr val="FF0000"/>
              </a:solidFill>
              <a:latin typeface="나눔고딕" panose="020D0604000000000000" pitchFamily="50" charset="-127"/>
              <a:ea typeface="나눔고딕" panose="020D0604000000000000" pitchFamily="50" charset="-127"/>
            </a:endParaRPr>
          </a:p>
          <a:p>
            <a:pPr algn="ctr">
              <a:buNone/>
            </a:pPr>
            <a:r>
              <a:rPr lang="en-US" sz="7200" b="1" dirty="0" smtClean="0">
                <a:solidFill>
                  <a:srgbClr val="1F24F3"/>
                </a:solidFill>
                <a:latin typeface="나눔고딕" panose="020D0604000000000000" pitchFamily="50" charset="-127"/>
                <a:ea typeface="나눔고딕" panose="020D0604000000000000" pitchFamily="50" charset="-127"/>
              </a:rPr>
              <a:t>Declaration </a:t>
            </a:r>
            <a:r>
              <a:rPr lang="en-US" sz="5600" b="1" dirty="0">
                <a:solidFill>
                  <a:srgbClr val="1F24F3"/>
                </a:solidFill>
                <a:latin typeface="나눔고딕" panose="020D0604000000000000" pitchFamily="50" charset="-127"/>
                <a:ea typeface="나눔고딕" panose="020D0604000000000000" pitchFamily="50" charset="-127"/>
              </a:rPr>
              <a:t>(1-53</a:t>
            </a:r>
            <a:r>
              <a:rPr lang="en-US" altLang="ko-KR" sz="5600" b="1" dirty="0">
                <a:solidFill>
                  <a:srgbClr val="1F24F3"/>
                </a:solidFill>
                <a:latin typeface="나눔고딕" panose="020D0604000000000000" pitchFamily="50" charset="-127"/>
                <a:ea typeface="나눔고딕" panose="020D0604000000000000" pitchFamily="50" charset="-127"/>
              </a:rPr>
              <a:t>) </a:t>
            </a:r>
            <a:endParaRPr lang="ko-KR" altLang="en-US" sz="5600" b="1" dirty="0">
              <a:solidFill>
                <a:srgbClr val="1F24F3"/>
              </a:solidFill>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Introduction (1-6) </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Our Vision (7-9</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Our shared principles and commitments (10-13) </a:t>
            </a:r>
            <a:endParaRPr lang="en-US" sz="4800" dirty="0" smtClean="0">
              <a:latin typeface="나눔고딕" panose="020D0604000000000000" pitchFamily="50" charset="-127"/>
              <a:ea typeface="나눔고딕" panose="020D0604000000000000" pitchFamily="50" charset="-127"/>
            </a:endParaRPr>
          </a:p>
          <a:p>
            <a:pPr lvl="1">
              <a:lnSpc>
                <a:spcPct val="120000"/>
              </a:lnSpc>
            </a:pPr>
            <a:r>
              <a:rPr lang="en-US" sz="4800" dirty="0" smtClean="0">
                <a:latin typeface="나눔고딕" panose="020D0604000000000000" pitchFamily="50" charset="-127"/>
                <a:ea typeface="나눔고딕" panose="020D0604000000000000" pitchFamily="50" charset="-127"/>
              </a:rPr>
              <a:t>Our </a:t>
            </a:r>
            <a:r>
              <a:rPr lang="en-US" sz="4800" dirty="0">
                <a:latin typeface="나눔고딕" panose="020D0604000000000000" pitchFamily="50" charset="-127"/>
                <a:ea typeface="나눔고딕" panose="020D0604000000000000" pitchFamily="50" charset="-127"/>
              </a:rPr>
              <a:t>world today (14-17</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The new agenda (18-38</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Means of implementation (39-46</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Follow-up and review (47-48) </a:t>
            </a:r>
            <a:r>
              <a:rPr lang="ko-KR" altLang="en-US" sz="4800" dirty="0" smtClean="0">
                <a:latin typeface="나눔고딕" panose="020D0604000000000000" pitchFamily="50" charset="-127"/>
                <a:ea typeface="나눔고딕" panose="020D0604000000000000" pitchFamily="50" charset="-127"/>
              </a:rPr>
              <a:t> </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A call for action to change our world (49-53</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a:lnSpc>
                <a:spcPct val="120000"/>
              </a:lnSpc>
              <a:buNone/>
            </a:pPr>
            <a:r>
              <a:rPr lang="en-US" sz="4800" dirty="0">
                <a:latin typeface="나눔고딕" panose="020D0604000000000000" pitchFamily="50" charset="-127"/>
                <a:ea typeface="나눔고딕" panose="020D0604000000000000" pitchFamily="50" charset="-127"/>
              </a:rPr>
              <a:t>         </a:t>
            </a:r>
            <a:r>
              <a:rPr lang="en-US" sz="6400" b="1" dirty="0">
                <a:solidFill>
                  <a:srgbClr val="1F24F3"/>
                </a:solidFill>
                <a:latin typeface="나눔고딕" panose="020D0604000000000000" pitchFamily="50" charset="-127"/>
                <a:ea typeface="나눔고딕" panose="020D0604000000000000" pitchFamily="50" charset="-127"/>
              </a:rPr>
              <a:t>Sustainable Development Goals and targets</a:t>
            </a:r>
            <a:r>
              <a:rPr lang="en-US" sz="6400" dirty="0">
                <a:solidFill>
                  <a:srgbClr val="1F24F3"/>
                </a:solidFill>
                <a:latin typeface="나눔고딕" panose="020D0604000000000000" pitchFamily="50" charset="-127"/>
                <a:ea typeface="나눔고딕" panose="020D0604000000000000" pitchFamily="50" charset="-127"/>
              </a:rPr>
              <a:t> </a:t>
            </a:r>
            <a:r>
              <a:rPr lang="en-US" sz="4800" b="1" dirty="0">
                <a:solidFill>
                  <a:srgbClr val="1F24F3"/>
                </a:solidFill>
                <a:latin typeface="나눔고딕" panose="020D0604000000000000" pitchFamily="50" charset="-127"/>
                <a:ea typeface="나눔고딕" panose="020D0604000000000000" pitchFamily="50" charset="-127"/>
              </a:rPr>
              <a:t>(54-59</a:t>
            </a:r>
            <a:r>
              <a:rPr lang="en-US" sz="4800" b="1" dirty="0" smtClean="0">
                <a:solidFill>
                  <a:srgbClr val="1F24F3"/>
                </a:solidFill>
                <a:latin typeface="나눔고딕" panose="020D0604000000000000" pitchFamily="50" charset="-127"/>
                <a:ea typeface="나눔고딕" panose="020D0604000000000000" pitchFamily="50" charset="-127"/>
              </a:rPr>
              <a:t>)</a:t>
            </a:r>
            <a:endParaRPr lang="ko-KR" altLang="en-US" sz="4800" b="1" dirty="0">
              <a:solidFill>
                <a:srgbClr val="1F24F3"/>
              </a:solidFill>
              <a:latin typeface="나눔고딕" panose="020D0604000000000000" pitchFamily="50" charset="-127"/>
              <a:ea typeface="나눔고딕" panose="020D0604000000000000" pitchFamily="50" charset="-127"/>
            </a:endParaRPr>
          </a:p>
          <a:p>
            <a:pPr lvl="0">
              <a:lnSpc>
                <a:spcPct val="120000"/>
              </a:lnSpc>
              <a:buNone/>
            </a:pPr>
            <a:r>
              <a:rPr lang="en-US" sz="6400" b="1" dirty="0">
                <a:solidFill>
                  <a:srgbClr val="1F24F3"/>
                </a:solidFill>
                <a:latin typeface="나눔고딕" panose="020D0604000000000000" pitchFamily="50" charset="-127"/>
                <a:ea typeface="나눔고딕" panose="020D0604000000000000" pitchFamily="50" charset="-127"/>
              </a:rPr>
              <a:t>       Means of implementation and the Global Partnership </a:t>
            </a:r>
            <a:r>
              <a:rPr lang="en-US" sz="4800" b="1" dirty="0">
                <a:solidFill>
                  <a:srgbClr val="1F24F3"/>
                </a:solidFill>
                <a:latin typeface="나눔고딕" panose="020D0604000000000000" pitchFamily="50" charset="-127"/>
                <a:ea typeface="나눔고딕" panose="020D0604000000000000" pitchFamily="50" charset="-127"/>
              </a:rPr>
              <a:t>(60-71</a:t>
            </a:r>
            <a:r>
              <a:rPr lang="en-US" sz="4800" b="1" dirty="0" smtClean="0">
                <a:solidFill>
                  <a:srgbClr val="1F24F3"/>
                </a:solidFill>
                <a:latin typeface="나눔고딕" panose="020D0604000000000000" pitchFamily="50" charset="-127"/>
                <a:ea typeface="나눔고딕" panose="020D0604000000000000" pitchFamily="50" charset="-127"/>
              </a:rPr>
              <a:t>)</a:t>
            </a:r>
            <a:endParaRPr lang="ko-KR" altLang="en-US" sz="4800" b="1" dirty="0">
              <a:solidFill>
                <a:srgbClr val="1F24F3"/>
              </a:solidFill>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Finance (17.1-17.5) </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Technology (17.6) </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Capacity-building (17.9) </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Trade (17.10-12) </a:t>
            </a:r>
            <a:endParaRPr lang="ko-KR" altLang="en-US" sz="4800" dirty="0">
              <a:latin typeface="나눔고딕" panose="020D0604000000000000" pitchFamily="50" charset="-127"/>
              <a:ea typeface="나눔고딕" panose="020D0604000000000000" pitchFamily="50" charset="-127"/>
            </a:endParaRPr>
          </a:p>
          <a:p>
            <a:pPr lvl="1">
              <a:lnSpc>
                <a:spcPct val="120000"/>
              </a:lnSpc>
            </a:pPr>
            <a:r>
              <a:rPr lang="en-US" sz="4800" dirty="0">
                <a:latin typeface="나눔고딕" panose="020D0604000000000000" pitchFamily="50" charset="-127"/>
                <a:ea typeface="나눔고딕" panose="020D0604000000000000" pitchFamily="50" charset="-127"/>
              </a:rPr>
              <a:t>Systemic </a:t>
            </a:r>
            <a:r>
              <a:rPr lang="en-US" sz="4800" dirty="0" smtClean="0">
                <a:latin typeface="나눔고딕" panose="020D0604000000000000" pitchFamily="50" charset="-127"/>
                <a:ea typeface="나눔고딕" panose="020D0604000000000000" pitchFamily="50" charset="-127"/>
              </a:rPr>
              <a:t>Issues</a:t>
            </a:r>
            <a:endParaRPr lang="ko-KR" altLang="en-US" sz="4400" dirty="0">
              <a:latin typeface="나눔고딕" panose="020D0604000000000000" pitchFamily="50" charset="-127"/>
              <a:ea typeface="나눔고딕" panose="020D0604000000000000" pitchFamily="50" charset="-127"/>
            </a:endParaRPr>
          </a:p>
          <a:p>
            <a:pPr lvl="2">
              <a:lnSpc>
                <a:spcPct val="120000"/>
              </a:lnSpc>
            </a:pPr>
            <a:r>
              <a:rPr lang="en-US" sz="4000" i="1" dirty="0">
                <a:latin typeface="나눔고딕" panose="020D0604000000000000" pitchFamily="50" charset="-127"/>
                <a:ea typeface="나눔고딕" panose="020D0604000000000000" pitchFamily="50" charset="-127"/>
              </a:rPr>
              <a:t>Policy and Institutional Coherence (17.13-15</a:t>
            </a:r>
            <a:r>
              <a:rPr lang="en-US" sz="4000" i="1" dirty="0" smtClean="0">
                <a:latin typeface="나눔고딕" panose="020D0604000000000000" pitchFamily="50" charset="-127"/>
                <a:ea typeface="나눔고딕" panose="020D0604000000000000" pitchFamily="50" charset="-127"/>
              </a:rPr>
              <a:t>)</a:t>
            </a:r>
            <a:endParaRPr lang="ko-KR" altLang="en-US" sz="4000" dirty="0">
              <a:latin typeface="나눔고딕" panose="020D0604000000000000" pitchFamily="50" charset="-127"/>
              <a:ea typeface="나눔고딕" panose="020D0604000000000000" pitchFamily="50" charset="-127"/>
            </a:endParaRPr>
          </a:p>
          <a:p>
            <a:pPr lvl="2">
              <a:lnSpc>
                <a:spcPct val="120000"/>
              </a:lnSpc>
            </a:pPr>
            <a:r>
              <a:rPr lang="en-US" sz="4000" i="1" dirty="0">
                <a:latin typeface="나눔고딕" panose="020D0604000000000000" pitchFamily="50" charset="-127"/>
                <a:ea typeface="나눔고딕" panose="020D0604000000000000" pitchFamily="50" charset="-127"/>
              </a:rPr>
              <a:t>Multi-stake holder partnerships (17.16-17</a:t>
            </a:r>
            <a:r>
              <a:rPr lang="en-US" sz="4000" i="1" dirty="0" smtClean="0">
                <a:latin typeface="나눔고딕" panose="020D0604000000000000" pitchFamily="50" charset="-127"/>
                <a:ea typeface="나눔고딕" panose="020D0604000000000000" pitchFamily="50" charset="-127"/>
              </a:rPr>
              <a:t>)</a:t>
            </a:r>
            <a:endParaRPr lang="ko-KR" altLang="en-US" sz="4000" dirty="0">
              <a:latin typeface="나눔고딕" panose="020D0604000000000000" pitchFamily="50" charset="-127"/>
              <a:ea typeface="나눔고딕" panose="020D0604000000000000" pitchFamily="50" charset="-127"/>
            </a:endParaRPr>
          </a:p>
          <a:p>
            <a:pPr lvl="2">
              <a:lnSpc>
                <a:spcPct val="120000"/>
              </a:lnSpc>
            </a:pPr>
            <a:r>
              <a:rPr lang="en-US" sz="4000" i="1" dirty="0">
                <a:latin typeface="나눔고딕" panose="020D0604000000000000" pitchFamily="50" charset="-127"/>
                <a:ea typeface="나눔고딕" panose="020D0604000000000000" pitchFamily="50" charset="-127"/>
              </a:rPr>
              <a:t>Data, monitoring and accountability (17.18-19</a:t>
            </a:r>
            <a:r>
              <a:rPr lang="en-US" sz="4000" i="1" dirty="0" smtClean="0">
                <a:latin typeface="나눔고딕" panose="020D0604000000000000" pitchFamily="50" charset="-127"/>
                <a:ea typeface="나눔고딕" panose="020D0604000000000000" pitchFamily="50" charset="-127"/>
              </a:rPr>
              <a:t>)</a:t>
            </a:r>
            <a:endParaRPr lang="ko-KR" altLang="en-US" sz="4000" dirty="0">
              <a:latin typeface="나눔고딕" panose="020D0604000000000000" pitchFamily="50" charset="-127"/>
              <a:ea typeface="나눔고딕" panose="020D0604000000000000" pitchFamily="50" charset="-127"/>
            </a:endParaRPr>
          </a:p>
          <a:p>
            <a:pPr lvl="0">
              <a:lnSpc>
                <a:spcPct val="120000"/>
              </a:lnSpc>
              <a:buNone/>
            </a:pPr>
            <a:r>
              <a:rPr lang="en-US" sz="6400" b="1" dirty="0">
                <a:solidFill>
                  <a:srgbClr val="1F24F3"/>
                </a:solidFill>
                <a:latin typeface="나눔고딕" panose="020D0604000000000000" pitchFamily="50" charset="-127"/>
                <a:ea typeface="나눔고딕" panose="020D0604000000000000" pitchFamily="50" charset="-127"/>
              </a:rPr>
              <a:t>       Follow-up and review </a:t>
            </a:r>
            <a:r>
              <a:rPr lang="en-US" sz="4800" b="1" dirty="0">
                <a:solidFill>
                  <a:srgbClr val="1F24F3"/>
                </a:solidFill>
                <a:latin typeface="나눔고딕" panose="020D0604000000000000" pitchFamily="50" charset="-127"/>
                <a:ea typeface="나눔고딕" panose="020D0604000000000000" pitchFamily="50" charset="-127"/>
              </a:rPr>
              <a:t>(72-91</a:t>
            </a:r>
            <a:r>
              <a:rPr lang="en-US" sz="4800" b="1" dirty="0" smtClean="0">
                <a:solidFill>
                  <a:srgbClr val="1F24F3"/>
                </a:solidFill>
                <a:latin typeface="나눔고딕" panose="020D0604000000000000" pitchFamily="50" charset="-127"/>
                <a:ea typeface="나눔고딕" panose="020D0604000000000000" pitchFamily="50" charset="-127"/>
              </a:rPr>
              <a:t>)</a:t>
            </a:r>
            <a:endParaRPr lang="ko-KR" altLang="en-US" sz="4800" b="1" dirty="0">
              <a:solidFill>
                <a:srgbClr val="1F24F3"/>
              </a:solidFill>
              <a:latin typeface="나눔고딕" panose="020D0604000000000000" pitchFamily="50" charset="-127"/>
              <a:ea typeface="나눔고딕" panose="020D0604000000000000" pitchFamily="50" charset="-127"/>
            </a:endParaRPr>
          </a:p>
          <a:p>
            <a:pPr marL="1428750" lvl="1" indent="-914400">
              <a:lnSpc>
                <a:spcPct val="120000"/>
              </a:lnSpc>
              <a:buNone/>
            </a:pPr>
            <a:r>
              <a:rPr lang="en-US" sz="4800" dirty="0">
                <a:latin typeface="나눔고딕" panose="020D0604000000000000" pitchFamily="50" charset="-127"/>
                <a:ea typeface="나눔고딕" panose="020D0604000000000000" pitchFamily="50" charset="-127"/>
              </a:rPr>
              <a:t>National level (78-79</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marL="1428750" lvl="1" indent="-914400">
              <a:lnSpc>
                <a:spcPct val="120000"/>
              </a:lnSpc>
              <a:buNone/>
            </a:pPr>
            <a:r>
              <a:rPr lang="en-US" sz="4800" dirty="0">
                <a:latin typeface="나눔고딕" panose="020D0604000000000000" pitchFamily="50" charset="-127"/>
                <a:ea typeface="나눔고딕" panose="020D0604000000000000" pitchFamily="50" charset="-127"/>
              </a:rPr>
              <a:t>Regional level (80-81</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marL="1428750" lvl="1" indent="-914400">
              <a:lnSpc>
                <a:spcPct val="120000"/>
              </a:lnSpc>
              <a:buNone/>
            </a:pPr>
            <a:r>
              <a:rPr lang="en-US" sz="4800" dirty="0">
                <a:latin typeface="나눔고딕" panose="020D0604000000000000" pitchFamily="50" charset="-127"/>
                <a:ea typeface="나눔고딕" panose="020D0604000000000000" pitchFamily="50" charset="-127"/>
              </a:rPr>
              <a:t>Global level (82-90</a:t>
            </a:r>
            <a:r>
              <a:rPr lang="en-US" sz="4800" dirty="0" smtClean="0">
                <a:latin typeface="나눔고딕" panose="020D0604000000000000" pitchFamily="50" charset="-127"/>
                <a:ea typeface="나눔고딕" panose="020D0604000000000000" pitchFamily="50" charset="-127"/>
              </a:rPr>
              <a:t>)</a:t>
            </a:r>
            <a:endParaRPr lang="ko-KR" altLang="en-US" sz="4800" dirty="0">
              <a:latin typeface="나눔고딕" panose="020D0604000000000000" pitchFamily="50" charset="-127"/>
              <a:ea typeface="나눔고딕" panose="020D0604000000000000" pitchFamily="50" charset="-127"/>
            </a:endParaRPr>
          </a:p>
          <a:p>
            <a:pPr>
              <a:lnSpc>
                <a:spcPct val="120000"/>
              </a:lnSpc>
              <a:buNone/>
            </a:pPr>
            <a:endParaRPr lang="ko-KR" altLang="en-US" sz="2800" dirty="0">
              <a:latin typeface="나눔고딕" panose="020D0604000000000000" pitchFamily="50" charset="-127"/>
              <a:ea typeface="나눔고딕" panose="020D0604000000000000" pitchFamily="50" charset="-127"/>
            </a:endParaRPr>
          </a:p>
        </p:txBody>
      </p:sp>
      <p:sp>
        <p:nvSpPr>
          <p:cNvPr id="8" name="직사각형 7"/>
          <p:cNvSpPr/>
          <p:nvPr/>
        </p:nvSpPr>
        <p:spPr>
          <a:xfrm>
            <a:off x="7164288" y="1082888"/>
            <a:ext cx="1738141" cy="312771"/>
          </a:xfrm>
          <a:prstGeom prst="rect">
            <a:avLst/>
          </a:prstGeom>
          <a:solidFill>
            <a:srgbClr val="FFC000">
              <a:alpha val="59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dirty="0"/>
          </a:p>
        </p:txBody>
      </p:sp>
    </p:spTree>
    <p:extLst>
      <p:ext uri="{BB962C8B-B14F-4D97-AF65-F5344CB8AC3E}">
        <p14:creationId xmlns:p14="http://schemas.microsoft.com/office/powerpoint/2010/main" val="118966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3557162559"/>
              </p:ext>
            </p:extLst>
          </p:nvPr>
        </p:nvGraphicFramePr>
        <p:xfrm>
          <a:off x="0" y="1162049"/>
          <a:ext cx="9143999" cy="5447407"/>
        </p:xfrm>
        <a:graphic>
          <a:graphicData uri="http://schemas.openxmlformats.org/drawingml/2006/table">
            <a:tbl>
              <a:tblPr firstRow="1" firstCol="1" bandRow="1">
                <a:tableStyleId>{5C22544A-7EE6-4342-B048-85BDC9FD1C3A}</a:tableStyleId>
              </a:tblPr>
              <a:tblGrid>
                <a:gridCol w="2097248">
                  <a:extLst>
                    <a:ext uri="{9D8B030D-6E8A-4147-A177-3AD203B41FA5}">
                      <a16:colId xmlns="" xmlns:a16="http://schemas.microsoft.com/office/drawing/2014/main" val="20000"/>
                    </a:ext>
                  </a:extLst>
                </a:gridCol>
                <a:gridCol w="503340">
                  <a:extLst>
                    <a:ext uri="{9D8B030D-6E8A-4147-A177-3AD203B41FA5}">
                      <a16:colId xmlns="" xmlns:a16="http://schemas.microsoft.com/office/drawing/2014/main" val="20001"/>
                    </a:ext>
                  </a:extLst>
                </a:gridCol>
                <a:gridCol w="1593908">
                  <a:extLst>
                    <a:ext uri="{9D8B030D-6E8A-4147-A177-3AD203B41FA5}">
                      <a16:colId xmlns="" xmlns:a16="http://schemas.microsoft.com/office/drawing/2014/main" val="20002"/>
                    </a:ext>
                  </a:extLst>
                </a:gridCol>
                <a:gridCol w="3691155">
                  <a:extLst>
                    <a:ext uri="{9D8B030D-6E8A-4147-A177-3AD203B41FA5}">
                      <a16:colId xmlns="" xmlns:a16="http://schemas.microsoft.com/office/drawing/2014/main" val="20003"/>
                    </a:ext>
                  </a:extLst>
                </a:gridCol>
                <a:gridCol w="1258348">
                  <a:extLst>
                    <a:ext uri="{9D8B030D-6E8A-4147-A177-3AD203B41FA5}">
                      <a16:colId xmlns="" xmlns:a16="http://schemas.microsoft.com/office/drawing/2014/main" val="20004"/>
                    </a:ext>
                  </a:extLst>
                </a:gridCol>
              </a:tblGrid>
              <a:tr h="196333">
                <a:tc>
                  <a:txBody>
                    <a:bodyPr/>
                    <a:lstStyle/>
                    <a:p>
                      <a:pPr algn="ctr" latinLnBrk="0">
                        <a:lnSpc>
                          <a:spcPts val="1400"/>
                        </a:lnSpc>
                        <a:spcAft>
                          <a:spcPts val="0"/>
                        </a:spcAft>
                      </a:pPr>
                      <a:r>
                        <a:rPr lang="en-US" sz="1200" b="1" kern="100" dirty="0">
                          <a:effectLst/>
                        </a:rPr>
                        <a:t>Section</a:t>
                      </a:r>
                      <a:endParaRPr lang="ko-KR" sz="1200" b="1" kern="100" dirty="0">
                        <a:effectLst/>
                        <a:latin typeface="맑은 고딕"/>
                        <a:ea typeface="맑은 고딕"/>
                        <a:cs typeface="Times New Roman"/>
                      </a:endParaRPr>
                    </a:p>
                  </a:txBody>
                  <a:tcPr marL="35923" marR="35923" marT="0" marB="0"/>
                </a:tc>
                <a:tc gridSpan="3">
                  <a:txBody>
                    <a:bodyPr/>
                    <a:lstStyle/>
                    <a:p>
                      <a:pPr algn="ctr" latinLnBrk="0">
                        <a:lnSpc>
                          <a:spcPts val="1400"/>
                        </a:lnSpc>
                        <a:spcAft>
                          <a:spcPts val="0"/>
                        </a:spcAft>
                      </a:pPr>
                      <a:r>
                        <a:rPr lang="en-US" sz="1200" b="1" kern="100" dirty="0">
                          <a:effectLst/>
                        </a:rPr>
                        <a:t>Contents</a:t>
                      </a:r>
                      <a:endParaRPr lang="ko-KR" sz="1200" b="1" kern="100" dirty="0">
                        <a:effectLst/>
                        <a:latin typeface="맑은 고딕"/>
                        <a:ea typeface="맑은 고딕"/>
                        <a:cs typeface="Times New Roman"/>
                      </a:endParaRPr>
                    </a:p>
                  </a:txBody>
                  <a:tcPr marL="35923" marR="35923" marT="0" marB="0"/>
                </a:tc>
                <a:tc hMerge="1">
                  <a:txBody>
                    <a:bodyPr/>
                    <a:lstStyle/>
                    <a:p>
                      <a:pPr algn="ctr"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rPr>
                        <a:t>No of Paragraph</a:t>
                      </a:r>
                      <a:endParaRPr lang="ko-KR" sz="1200" b="1" kern="100" dirty="0">
                        <a:effectLst/>
                        <a:latin typeface="맑은 고딕"/>
                        <a:ea typeface="맑은 고딕"/>
                        <a:cs typeface="Times New Roman"/>
                      </a:endParaRPr>
                    </a:p>
                  </a:txBody>
                  <a:tcPr marL="35923" marR="35923" marT="0" marB="0"/>
                </a:tc>
                <a:extLst>
                  <a:ext uri="{0D108BD9-81ED-4DB2-BD59-A6C34878D82A}">
                    <a16:rowId xmlns="" xmlns:a16="http://schemas.microsoft.com/office/drawing/2014/main" val="10000"/>
                  </a:ext>
                </a:extLst>
              </a:tr>
              <a:tr h="243986">
                <a:tc>
                  <a:txBody>
                    <a:bodyPr/>
                    <a:lstStyle/>
                    <a:p>
                      <a:pPr algn="ctr" latinLnBrk="0">
                        <a:lnSpc>
                          <a:spcPts val="1400"/>
                        </a:lnSpc>
                        <a:spcAft>
                          <a:spcPts val="1000"/>
                        </a:spcAft>
                      </a:pPr>
                      <a:r>
                        <a:rPr lang="en-US" sz="1200" kern="100" dirty="0">
                          <a:effectLst/>
                        </a:rPr>
                        <a:t>Preamble </a:t>
                      </a:r>
                      <a:endParaRPr lang="ko-KR" sz="1200" kern="100" dirty="0">
                        <a:effectLst/>
                        <a:latin typeface="맑은 고딕"/>
                        <a:ea typeface="맑은 고딕"/>
                        <a:cs typeface="Times New Roman"/>
                      </a:endParaRPr>
                    </a:p>
                  </a:txBody>
                  <a:tcPr marL="35923" marR="35923" marT="0" marB="0" anchor="ctr"/>
                </a:tc>
                <a:tc gridSpan="4">
                  <a:txBody>
                    <a:bodyPr/>
                    <a:lstStyle/>
                    <a:p>
                      <a:pPr algn="just" latinLnBrk="0">
                        <a:lnSpc>
                          <a:spcPts val="1400"/>
                        </a:lnSpc>
                        <a:spcAft>
                          <a:spcPts val="0"/>
                        </a:spcAft>
                      </a:pPr>
                      <a:r>
                        <a:rPr lang="en-US" sz="1200" b="1" kern="100" dirty="0">
                          <a:effectLst/>
                          <a:latin typeface="+mj-ea"/>
                          <a:ea typeface="+mj-ea"/>
                        </a:rPr>
                        <a:t>People, Prosperity, Planet, Peace and </a:t>
                      </a:r>
                      <a:r>
                        <a:rPr lang="en-US" sz="1200" b="1" kern="100" dirty="0" smtClean="0">
                          <a:effectLst/>
                          <a:latin typeface="+mj-ea"/>
                          <a:ea typeface="+mj-ea"/>
                        </a:rPr>
                        <a:t>Partnership</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01"/>
                  </a:ext>
                </a:extLst>
              </a:tr>
              <a:tr h="196333">
                <a:tc rowSpan="8">
                  <a:txBody>
                    <a:bodyPr/>
                    <a:lstStyle/>
                    <a:p>
                      <a:pPr algn="ctr" latinLnBrk="0">
                        <a:lnSpc>
                          <a:spcPts val="1400"/>
                        </a:lnSpc>
                        <a:spcAft>
                          <a:spcPts val="1000"/>
                        </a:spcAft>
                      </a:pPr>
                      <a:r>
                        <a:rPr lang="en-US" sz="1200" kern="100" dirty="0">
                          <a:effectLst/>
                        </a:rPr>
                        <a:t>Declaration</a:t>
                      </a:r>
                    </a:p>
                    <a:p>
                      <a:pPr algn="ctr" latinLnBrk="0">
                        <a:lnSpc>
                          <a:spcPts val="1400"/>
                        </a:lnSpc>
                        <a:spcAft>
                          <a:spcPts val="1000"/>
                        </a:spcAft>
                      </a:pPr>
                      <a:r>
                        <a:rPr lang="en-US" sz="1200" kern="100" dirty="0" smtClean="0">
                          <a:effectLst/>
                        </a:rPr>
                        <a:t>(</a:t>
                      </a:r>
                      <a:r>
                        <a:rPr lang="en-US" sz="1200" kern="100" dirty="0">
                          <a:effectLst/>
                        </a:rPr>
                        <a:t>1-53)</a:t>
                      </a:r>
                      <a:endParaRPr lang="ko-KR" sz="1200" kern="100" dirty="0">
                        <a:effectLst/>
                      </a:endParaRPr>
                    </a:p>
                    <a:p>
                      <a:pPr algn="ctr" latinLnBrk="0">
                        <a:lnSpc>
                          <a:spcPts val="1400"/>
                        </a:lnSpc>
                        <a:spcAft>
                          <a:spcPts val="0"/>
                        </a:spcAft>
                      </a:pPr>
                      <a:r>
                        <a:rPr lang="en-US" sz="1200" kern="100" dirty="0">
                          <a:effectLst/>
                        </a:rPr>
                        <a:t> </a:t>
                      </a:r>
                      <a:endParaRPr lang="ko-KR" sz="1200" kern="100" dirty="0">
                        <a:effectLst/>
                        <a:latin typeface="맑은 고딕"/>
                        <a:ea typeface="맑은 고딕"/>
                        <a:cs typeface="Times New Roman"/>
                      </a:endParaRPr>
                    </a:p>
                  </a:txBody>
                  <a:tcPr marL="35923" marR="35923" marT="0" marB="0" anchor="ctr"/>
                </a:tc>
                <a:tc gridSpan="3">
                  <a:txBody>
                    <a:bodyPr/>
                    <a:lstStyle/>
                    <a:p>
                      <a:pPr algn="just" latinLnBrk="0">
                        <a:lnSpc>
                          <a:spcPts val="1400"/>
                        </a:lnSpc>
                        <a:spcAft>
                          <a:spcPts val="1000"/>
                        </a:spcAft>
                      </a:pPr>
                      <a:r>
                        <a:rPr lang="en-US" sz="1200" b="1" kern="100" dirty="0" smtClean="0">
                          <a:effectLst/>
                          <a:latin typeface="+mj-ea"/>
                          <a:ea typeface="+mj-ea"/>
                        </a:rPr>
                        <a:t>Introduction</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100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1-6</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2"/>
                  </a:ext>
                </a:extLst>
              </a:tr>
              <a:tr h="181204">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Our </a:t>
                      </a:r>
                      <a:r>
                        <a:rPr lang="en-US" sz="1200" b="1" kern="100" dirty="0" smtClean="0">
                          <a:effectLst/>
                          <a:latin typeface="+mj-ea"/>
                          <a:ea typeface="+mj-ea"/>
                        </a:rPr>
                        <a:t>Vision</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7-9</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3"/>
                  </a:ext>
                </a:extLst>
              </a:tr>
              <a:tr h="181204">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Our shared principles and </a:t>
                      </a:r>
                      <a:r>
                        <a:rPr lang="en-US" sz="1200" b="1" kern="100" dirty="0" smtClean="0">
                          <a:effectLst/>
                          <a:latin typeface="+mj-ea"/>
                          <a:ea typeface="+mj-ea"/>
                        </a:rPr>
                        <a:t>commitments</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10-13</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4"/>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Our world </a:t>
                      </a:r>
                      <a:r>
                        <a:rPr lang="en-US" sz="1200" b="1" kern="100" dirty="0" smtClean="0">
                          <a:effectLst/>
                          <a:latin typeface="+mj-ea"/>
                          <a:ea typeface="+mj-ea"/>
                        </a:rPr>
                        <a:t>today</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14-17</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5"/>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The new </a:t>
                      </a:r>
                      <a:r>
                        <a:rPr lang="en-US" sz="1200" b="1" kern="100" dirty="0" smtClean="0">
                          <a:effectLst/>
                          <a:latin typeface="+mj-ea"/>
                          <a:ea typeface="+mj-ea"/>
                        </a:rPr>
                        <a:t>agenda</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18-38</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6"/>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Means of </a:t>
                      </a:r>
                      <a:r>
                        <a:rPr lang="en-US" sz="1200" b="1" kern="100" dirty="0" smtClean="0">
                          <a:effectLst/>
                          <a:latin typeface="+mj-ea"/>
                          <a:ea typeface="+mj-ea"/>
                        </a:rPr>
                        <a:t>implementation</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39-46</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7"/>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Follow-up and </a:t>
                      </a:r>
                      <a:r>
                        <a:rPr lang="en-US" sz="1200" b="1" kern="100" dirty="0" smtClean="0">
                          <a:effectLst/>
                          <a:latin typeface="+mj-ea"/>
                          <a:ea typeface="+mj-ea"/>
                        </a:rPr>
                        <a:t>review</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47-48</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8"/>
                  </a:ext>
                </a:extLst>
              </a:tr>
              <a:tr h="181204">
                <a:tc vMerge="1">
                  <a:txBody>
                    <a:bodyPr/>
                    <a:lstStyle/>
                    <a:p>
                      <a:pPr latinLnBrk="1"/>
                      <a:endParaRPr lang="ko-KR" altLang="en-US"/>
                    </a:p>
                  </a:txBody>
                  <a:tcPr/>
                </a:tc>
                <a:tc gridSpan="3">
                  <a:txBody>
                    <a:bodyPr/>
                    <a:lstStyle/>
                    <a:p>
                      <a:pPr algn="just" latinLnBrk="0">
                        <a:lnSpc>
                          <a:spcPts val="1400"/>
                        </a:lnSpc>
                        <a:spcAft>
                          <a:spcPts val="0"/>
                        </a:spcAft>
                      </a:pPr>
                      <a:r>
                        <a:rPr lang="en-US" sz="1200" b="1" kern="100" dirty="0">
                          <a:effectLst/>
                          <a:latin typeface="+mj-ea"/>
                          <a:ea typeface="+mj-ea"/>
                        </a:rPr>
                        <a:t>A call for action to change our </a:t>
                      </a:r>
                      <a:r>
                        <a:rPr lang="en-US" sz="1200" b="1" kern="100" dirty="0" smtClean="0">
                          <a:effectLst/>
                          <a:latin typeface="+mj-ea"/>
                          <a:ea typeface="+mj-ea"/>
                        </a:rPr>
                        <a:t>world</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49-53</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09"/>
                  </a:ext>
                </a:extLst>
              </a:tr>
              <a:tr h="181204">
                <a:tc rowSpan="9">
                  <a:txBody>
                    <a:bodyPr/>
                    <a:lstStyle/>
                    <a:p>
                      <a:pPr algn="ctr" latinLnBrk="0">
                        <a:lnSpc>
                          <a:spcPts val="1400"/>
                        </a:lnSpc>
                        <a:spcAft>
                          <a:spcPts val="0"/>
                        </a:spcAft>
                      </a:pPr>
                      <a:r>
                        <a:rPr lang="en-US" sz="1200" kern="100" dirty="0">
                          <a:effectLst/>
                        </a:rPr>
                        <a:t>Sustainable Development Goals and targets</a:t>
                      </a:r>
                      <a:endParaRPr lang="ko-KR" sz="1200" kern="100" dirty="0">
                        <a:effectLst/>
                      </a:endParaRPr>
                    </a:p>
                    <a:p>
                      <a:pPr algn="ctr" latinLnBrk="1">
                        <a:lnSpc>
                          <a:spcPts val="1400"/>
                        </a:lnSpc>
                        <a:spcAft>
                          <a:spcPts val="0"/>
                        </a:spcAft>
                      </a:pPr>
                      <a:r>
                        <a:rPr lang="en-US" sz="1200" kern="100" dirty="0">
                          <a:effectLst/>
                        </a:rPr>
                        <a:t> (54-59)</a:t>
                      </a:r>
                      <a:endParaRPr lang="ko-KR" sz="1200" kern="100" dirty="0">
                        <a:effectLst/>
                        <a:latin typeface="맑은 고딕"/>
                        <a:ea typeface="맑은 고딕"/>
                        <a:cs typeface="Times New Roman"/>
                      </a:endParaRPr>
                    </a:p>
                  </a:txBody>
                  <a:tcPr marL="35923" marR="35923" marT="0" marB="0" anchor="ctr"/>
                </a:tc>
                <a:tc gridSpan="3">
                  <a:txBody>
                    <a:bodyPr/>
                    <a:lstStyle/>
                    <a:p>
                      <a:pPr algn="just" latinLnBrk="0">
                        <a:lnSpc>
                          <a:spcPts val="1400"/>
                        </a:lnSpc>
                        <a:spcAft>
                          <a:spcPts val="0"/>
                        </a:spcAft>
                      </a:pPr>
                      <a:r>
                        <a:rPr lang="en-US" sz="1200" b="1" kern="100" dirty="0">
                          <a:effectLst/>
                          <a:latin typeface="+mj-ea"/>
                          <a:ea typeface="+mj-ea"/>
                        </a:rPr>
                        <a:t> </a:t>
                      </a:r>
                      <a:endParaRPr lang="ko-KR" sz="1200" b="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54-58</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0"/>
                  </a:ext>
                </a:extLst>
              </a:tr>
              <a:tr h="196333">
                <a:tc vMerge="1">
                  <a:txBody>
                    <a:bodyPr/>
                    <a:lstStyle/>
                    <a:p>
                      <a:pPr latinLnBrk="1"/>
                      <a:endParaRPr lang="ko-KR" altLang="en-US"/>
                    </a:p>
                  </a:txBody>
                  <a:tcPr/>
                </a:tc>
                <a:tc gridSpan="3">
                  <a:txBody>
                    <a:bodyPr/>
                    <a:lstStyle/>
                    <a:p>
                      <a:pPr algn="ctr" latinLnBrk="0">
                        <a:lnSpc>
                          <a:spcPts val="1400"/>
                        </a:lnSpc>
                        <a:spcAft>
                          <a:spcPts val="0"/>
                        </a:spcAft>
                      </a:pPr>
                      <a:r>
                        <a:rPr lang="en-US" sz="1200" b="1" kern="100" dirty="0">
                          <a:effectLst/>
                          <a:latin typeface="+mj-ea"/>
                          <a:ea typeface="+mj-ea"/>
                        </a:rPr>
                        <a:t>SDG </a:t>
                      </a:r>
                      <a:r>
                        <a:rPr lang="en-US" sz="1200" b="1" kern="100" dirty="0" smtClean="0">
                          <a:effectLst/>
                          <a:latin typeface="+mj-ea"/>
                          <a:ea typeface="+mj-ea"/>
                        </a:rPr>
                        <a:t>1-17 </a:t>
                      </a:r>
                      <a:r>
                        <a:rPr lang="en-US" sz="1200" b="1" kern="100" dirty="0">
                          <a:effectLst/>
                          <a:latin typeface="+mj-ea"/>
                          <a:ea typeface="+mj-ea"/>
                        </a:rPr>
                        <a:t>and </a:t>
                      </a:r>
                      <a:r>
                        <a:rPr lang="en-US" sz="1200" b="1" kern="100" dirty="0" smtClean="0">
                          <a:effectLst/>
                          <a:latin typeface="+mj-ea"/>
                          <a:ea typeface="+mj-ea"/>
                        </a:rPr>
                        <a:t>Targets</a:t>
                      </a:r>
                      <a:endParaRPr lang="ko-KR" sz="1200" b="1" kern="100" dirty="0">
                        <a:effectLst/>
                        <a:latin typeface="+mj-ea"/>
                        <a:ea typeface="+mj-ea"/>
                        <a:cs typeface="Times New Roman"/>
                      </a:endParaRPr>
                    </a:p>
                  </a:txBody>
                  <a:tcPr marL="35923" marR="35923" marT="0" marB="0" anchor="ctr"/>
                </a:tc>
                <a:tc hMerge="1">
                  <a:txBody>
                    <a:bodyPr/>
                    <a:lstStyle/>
                    <a:p>
                      <a:pPr algn="ctr" latinLnBrk="0">
                        <a:lnSpc>
                          <a:spcPts val="1400"/>
                        </a:lnSpc>
                        <a:spcAft>
                          <a:spcPts val="0"/>
                        </a:spcAft>
                      </a:pPr>
                      <a:endParaRPr lang="ko-KR" sz="500" kern="100">
                        <a:effectLst/>
                        <a:latin typeface="맑은 고딕"/>
                        <a:ea typeface="맑은 고딕"/>
                        <a:cs typeface="Times New Roman"/>
                      </a:endParaRPr>
                    </a:p>
                  </a:txBody>
                  <a:tcPr marL="35923" marR="35923" marT="0" marB="0" anchor="ctr"/>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59</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1"/>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i="1" kern="100" dirty="0" smtClean="0">
                          <a:effectLst/>
                          <a:latin typeface="+mj-ea"/>
                          <a:ea typeface="+mj-ea"/>
                        </a:rPr>
                        <a:t>Finance</a:t>
                      </a:r>
                      <a:endParaRPr lang="ko-KR" sz="1200" b="1" i="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i="1" kern="100" dirty="0">
                          <a:effectLst/>
                          <a:latin typeface="+mj-ea"/>
                          <a:ea typeface="+mj-ea"/>
                        </a:rPr>
                        <a:t>17.1-17.5</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4"/>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i="1" kern="100" dirty="0" smtClean="0">
                          <a:effectLst/>
                          <a:latin typeface="+mj-ea"/>
                          <a:ea typeface="+mj-ea"/>
                        </a:rPr>
                        <a:t>Technology</a:t>
                      </a:r>
                      <a:endParaRPr lang="ko-KR" sz="1200" b="1" i="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i="1" kern="100" dirty="0">
                          <a:effectLst/>
                          <a:latin typeface="+mj-ea"/>
                          <a:ea typeface="+mj-ea"/>
                        </a:rPr>
                        <a:t>17.6</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5"/>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i="1" kern="100" dirty="0" smtClean="0">
                          <a:effectLst/>
                          <a:latin typeface="+mj-ea"/>
                          <a:ea typeface="+mj-ea"/>
                        </a:rPr>
                        <a:t>Capacity-building</a:t>
                      </a:r>
                      <a:endParaRPr lang="ko-KR" sz="1200" b="1" i="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i="1" kern="100" dirty="0">
                          <a:effectLst/>
                          <a:latin typeface="+mj-ea"/>
                          <a:ea typeface="+mj-ea"/>
                        </a:rPr>
                        <a:t>17.9</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6"/>
                  </a:ext>
                </a:extLst>
              </a:tr>
              <a:tr h="196333">
                <a:tc vMerge="1">
                  <a:txBody>
                    <a:bodyPr/>
                    <a:lstStyle/>
                    <a:p>
                      <a:pPr latinLnBrk="1"/>
                      <a:endParaRPr lang="ko-KR" altLang="en-US"/>
                    </a:p>
                  </a:txBody>
                  <a:tcPr/>
                </a:tc>
                <a:tc gridSpan="3">
                  <a:txBody>
                    <a:bodyPr/>
                    <a:lstStyle/>
                    <a:p>
                      <a:pPr algn="just" latinLnBrk="0">
                        <a:lnSpc>
                          <a:spcPts val="1400"/>
                        </a:lnSpc>
                        <a:spcAft>
                          <a:spcPts val="0"/>
                        </a:spcAft>
                      </a:pPr>
                      <a:r>
                        <a:rPr lang="en-US" sz="1200" b="1" i="1" kern="100" dirty="0" smtClean="0">
                          <a:effectLst/>
                          <a:latin typeface="+mj-ea"/>
                          <a:ea typeface="+mj-ea"/>
                        </a:rPr>
                        <a:t>Trade</a:t>
                      </a:r>
                      <a:endParaRPr lang="ko-KR" sz="1200" b="1" i="1" kern="100" dirty="0">
                        <a:effectLst/>
                        <a:latin typeface="+mj-ea"/>
                        <a:ea typeface="+mj-ea"/>
                        <a:cs typeface="Times New Roman"/>
                      </a:endParaRPr>
                    </a:p>
                  </a:txBody>
                  <a:tcPr marL="35923" marR="35923" marT="0" marB="0"/>
                </a:tc>
                <a:tc hMerge="1">
                  <a:txBody>
                    <a:bodyPr/>
                    <a:lstStyle/>
                    <a:p>
                      <a:pPr algn="just" latinLnBrk="0">
                        <a:lnSpc>
                          <a:spcPts val="1400"/>
                        </a:lnSpc>
                        <a:spcAft>
                          <a:spcPts val="0"/>
                        </a:spcAft>
                      </a:pPr>
                      <a:endParaRPr lang="ko-KR" sz="500" kern="100">
                        <a:effectLst/>
                        <a:latin typeface="맑은 고딕"/>
                        <a:ea typeface="맑은 고딕"/>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i="1" kern="100" dirty="0">
                          <a:effectLst/>
                          <a:latin typeface="+mj-ea"/>
                          <a:ea typeface="+mj-ea"/>
                        </a:rPr>
                        <a:t>17.10-17.12</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7"/>
                  </a:ext>
                </a:extLst>
              </a:tr>
              <a:tr h="392670">
                <a:tc vMerge="1">
                  <a:txBody>
                    <a:bodyPr/>
                    <a:lstStyle/>
                    <a:p>
                      <a:pPr latinLnBrk="1"/>
                      <a:endParaRPr lang="ko-KR" altLang="en-US"/>
                    </a:p>
                  </a:txBody>
                  <a:tcPr/>
                </a:tc>
                <a:tc rowSpan="3" gridSpan="2">
                  <a:txBody>
                    <a:bodyPr/>
                    <a:lstStyle/>
                    <a:p>
                      <a:pPr algn="ctr" latinLnBrk="0">
                        <a:lnSpc>
                          <a:spcPts val="1400"/>
                        </a:lnSpc>
                        <a:spcAft>
                          <a:spcPts val="0"/>
                        </a:spcAft>
                      </a:pPr>
                      <a:r>
                        <a:rPr lang="en-US" sz="1200" b="1" i="1" kern="100" dirty="0">
                          <a:effectLst/>
                          <a:latin typeface="+mj-ea"/>
                          <a:ea typeface="+mj-ea"/>
                        </a:rPr>
                        <a:t>Systemic Issues</a:t>
                      </a:r>
                      <a:endParaRPr lang="ko-KR" sz="1200" b="1" i="1" kern="100" dirty="0">
                        <a:effectLst/>
                        <a:latin typeface="+mj-ea"/>
                        <a:ea typeface="+mj-ea"/>
                      </a:endParaRPr>
                    </a:p>
                    <a:p>
                      <a:pPr algn="ctr" latinLnBrk="0">
                        <a:lnSpc>
                          <a:spcPts val="1400"/>
                        </a:lnSpc>
                        <a:spcAft>
                          <a:spcPts val="0"/>
                        </a:spcAft>
                      </a:pPr>
                      <a:r>
                        <a:rPr lang="en-US" sz="1200" b="1" i="1" kern="100" dirty="0">
                          <a:effectLst/>
                          <a:latin typeface="+mj-ea"/>
                          <a:ea typeface="+mj-ea"/>
                        </a:rPr>
                        <a:t> </a:t>
                      </a:r>
                      <a:endParaRPr lang="ko-KR" sz="1200" b="1" i="1" kern="100" dirty="0">
                        <a:effectLst/>
                        <a:latin typeface="+mj-ea"/>
                        <a:ea typeface="+mj-ea"/>
                      </a:endParaRPr>
                    </a:p>
                    <a:p>
                      <a:pPr algn="ctr" latinLnBrk="0">
                        <a:lnSpc>
                          <a:spcPts val="1400"/>
                        </a:lnSpc>
                        <a:spcAft>
                          <a:spcPts val="0"/>
                        </a:spcAft>
                      </a:pPr>
                      <a:r>
                        <a:rPr lang="en-US" sz="1200" b="1" i="1" kern="100" dirty="0">
                          <a:effectLst/>
                          <a:latin typeface="+mj-ea"/>
                          <a:ea typeface="+mj-ea"/>
                        </a:rPr>
                        <a:t> </a:t>
                      </a:r>
                      <a:endParaRPr lang="ko-KR" sz="1200" b="1" i="1" kern="100" dirty="0">
                        <a:effectLst/>
                        <a:latin typeface="+mj-ea"/>
                        <a:ea typeface="+mj-ea"/>
                        <a:cs typeface="Times New Roman"/>
                      </a:endParaRPr>
                    </a:p>
                  </a:txBody>
                  <a:tcPr marL="35923" marR="35923" marT="0" marB="0" anchor="ctr"/>
                </a:tc>
                <a:tc rowSpan="3" hMerge="1">
                  <a:txBody>
                    <a:bodyPr/>
                    <a:lstStyle/>
                    <a:p>
                      <a:pPr algn="ctr" latinLnBrk="0">
                        <a:lnSpc>
                          <a:spcPts val="1400"/>
                        </a:lnSpc>
                        <a:spcAft>
                          <a:spcPts val="0"/>
                        </a:spcAft>
                      </a:pPr>
                      <a:endParaRPr lang="ko-KR" sz="500" kern="100" dirty="0">
                        <a:effectLst/>
                        <a:latin typeface="맑은 고딕"/>
                        <a:ea typeface="맑은 고딕"/>
                        <a:cs typeface="Times New Roman"/>
                      </a:endParaRPr>
                    </a:p>
                  </a:txBody>
                  <a:tcPr marL="35923" marR="35923" marT="0" marB="0" anchor="ctr"/>
                </a:tc>
                <a:tc>
                  <a:txBody>
                    <a:bodyPr/>
                    <a:lstStyle/>
                    <a:p>
                      <a:pPr algn="just" latinLnBrk="0">
                        <a:lnSpc>
                          <a:spcPts val="1400"/>
                        </a:lnSpc>
                        <a:spcAft>
                          <a:spcPts val="0"/>
                        </a:spcAft>
                      </a:pPr>
                      <a:r>
                        <a:rPr lang="en-US" sz="1200" b="1" i="1" kern="100" dirty="0">
                          <a:effectLst/>
                          <a:latin typeface="+mj-ea"/>
                          <a:ea typeface="+mj-ea"/>
                        </a:rPr>
                        <a:t>Policy and Institutional </a:t>
                      </a:r>
                      <a:r>
                        <a:rPr lang="en-US" sz="1200" b="1" i="1" kern="100" dirty="0" smtClean="0">
                          <a:effectLst/>
                          <a:latin typeface="+mj-ea"/>
                          <a:ea typeface="+mj-ea"/>
                        </a:rPr>
                        <a:t>Coherence</a:t>
                      </a:r>
                      <a:endParaRPr lang="ko-KR" sz="1200" b="1" i="1" kern="100" dirty="0">
                        <a:effectLst/>
                        <a:latin typeface="+mj-ea"/>
                        <a:ea typeface="+mj-ea"/>
                        <a:cs typeface="Times New Roman"/>
                      </a:endParaRPr>
                    </a:p>
                  </a:txBody>
                  <a:tcPr marL="35923" marR="35923" marT="0" marB="0"/>
                </a:tc>
                <a:tc>
                  <a:txBody>
                    <a:bodyPr/>
                    <a:lstStyle/>
                    <a:p>
                      <a:pPr algn="ctr" latinLnBrk="0">
                        <a:lnSpc>
                          <a:spcPts val="1400"/>
                        </a:lnSpc>
                        <a:spcAft>
                          <a:spcPts val="0"/>
                        </a:spcAft>
                      </a:pPr>
                      <a:r>
                        <a:rPr lang="en-US" sz="1200" b="1" i="1" kern="100" dirty="0">
                          <a:effectLst/>
                          <a:latin typeface="+mj-ea"/>
                          <a:ea typeface="+mj-ea"/>
                        </a:rPr>
                        <a:t>17.13-17.15</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8"/>
                  </a:ext>
                </a:extLst>
              </a:tr>
              <a:tr h="392670">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algn="just" latinLnBrk="0">
                        <a:lnSpc>
                          <a:spcPts val="1400"/>
                        </a:lnSpc>
                        <a:spcAft>
                          <a:spcPts val="0"/>
                        </a:spcAft>
                      </a:pPr>
                      <a:r>
                        <a:rPr lang="en-US" sz="1200" b="1" i="1" kern="100" dirty="0">
                          <a:effectLst/>
                          <a:latin typeface="+mj-ea"/>
                          <a:ea typeface="+mj-ea"/>
                        </a:rPr>
                        <a:t>Multi-stake holder </a:t>
                      </a:r>
                      <a:r>
                        <a:rPr lang="en-US" sz="1200" b="1" i="1" kern="100" dirty="0" smtClean="0">
                          <a:effectLst/>
                          <a:latin typeface="+mj-ea"/>
                          <a:ea typeface="+mj-ea"/>
                        </a:rPr>
                        <a:t>partnerships</a:t>
                      </a:r>
                      <a:endParaRPr lang="ko-KR" sz="1200" b="1" i="1" kern="100" dirty="0">
                        <a:effectLst/>
                        <a:latin typeface="+mj-ea"/>
                        <a:ea typeface="+mj-ea"/>
                        <a:cs typeface="Times New Roman"/>
                      </a:endParaRPr>
                    </a:p>
                  </a:txBody>
                  <a:tcPr marL="35923" marR="35923" marT="0" marB="0"/>
                </a:tc>
                <a:tc>
                  <a:txBody>
                    <a:bodyPr/>
                    <a:lstStyle/>
                    <a:p>
                      <a:pPr algn="ctr" latinLnBrk="0">
                        <a:lnSpc>
                          <a:spcPts val="1400"/>
                        </a:lnSpc>
                        <a:spcAft>
                          <a:spcPts val="0"/>
                        </a:spcAft>
                      </a:pPr>
                      <a:r>
                        <a:rPr lang="en-US" sz="1200" b="1" i="1" kern="100" dirty="0">
                          <a:effectLst/>
                          <a:latin typeface="+mj-ea"/>
                          <a:ea typeface="+mj-ea"/>
                        </a:rPr>
                        <a:t>17.16-17.17</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19"/>
                  </a:ext>
                </a:extLst>
              </a:tr>
              <a:tr h="392670">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algn="just" latinLnBrk="0">
                        <a:lnSpc>
                          <a:spcPts val="1400"/>
                        </a:lnSpc>
                        <a:spcAft>
                          <a:spcPts val="0"/>
                        </a:spcAft>
                      </a:pPr>
                      <a:r>
                        <a:rPr lang="en-US" sz="1200" b="1" i="1" kern="100" dirty="0">
                          <a:effectLst/>
                          <a:latin typeface="+mj-ea"/>
                          <a:ea typeface="+mj-ea"/>
                        </a:rPr>
                        <a:t>Data, monitoring and </a:t>
                      </a:r>
                      <a:r>
                        <a:rPr lang="en-US" sz="1200" b="1" i="1" kern="100" dirty="0" smtClean="0">
                          <a:effectLst/>
                          <a:latin typeface="+mj-ea"/>
                          <a:ea typeface="+mj-ea"/>
                        </a:rPr>
                        <a:t>accountability</a:t>
                      </a:r>
                      <a:endParaRPr lang="ko-KR" sz="1200" b="1" i="1" kern="100" dirty="0">
                        <a:effectLst/>
                        <a:latin typeface="+mj-ea"/>
                        <a:ea typeface="+mj-ea"/>
                        <a:cs typeface="Times New Roman"/>
                      </a:endParaRPr>
                    </a:p>
                  </a:txBody>
                  <a:tcPr marL="35923" marR="35923" marT="0" marB="0"/>
                </a:tc>
                <a:tc>
                  <a:txBody>
                    <a:bodyPr/>
                    <a:lstStyle/>
                    <a:p>
                      <a:pPr algn="ctr" latinLnBrk="0">
                        <a:lnSpc>
                          <a:spcPts val="1400"/>
                        </a:lnSpc>
                        <a:spcAft>
                          <a:spcPts val="0"/>
                        </a:spcAft>
                      </a:pPr>
                      <a:r>
                        <a:rPr lang="en-US" sz="1200" b="1" i="1" kern="100" dirty="0">
                          <a:effectLst/>
                          <a:latin typeface="+mj-ea"/>
                          <a:ea typeface="+mj-ea"/>
                        </a:rPr>
                        <a:t>17.18-17.19</a:t>
                      </a:r>
                      <a:endParaRPr lang="ko-KR" sz="1200" b="1" i="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20"/>
                  </a:ext>
                </a:extLst>
              </a:tr>
              <a:tr h="196333">
                <a:tc gridSpan="4">
                  <a:txBody>
                    <a:bodyPr/>
                    <a:lstStyle/>
                    <a:p>
                      <a:pPr algn="just" latinLnBrk="0">
                        <a:lnSpc>
                          <a:spcPts val="1400"/>
                        </a:lnSpc>
                        <a:spcAft>
                          <a:spcPts val="0"/>
                        </a:spcAft>
                      </a:pPr>
                      <a:r>
                        <a:rPr lang="en-US" sz="1200" b="1" kern="100" dirty="0">
                          <a:effectLst/>
                          <a:latin typeface="+mj-ea"/>
                          <a:ea typeface="+mj-ea"/>
                        </a:rPr>
                        <a:t>Means of implementation and the Global </a:t>
                      </a:r>
                      <a:r>
                        <a:rPr lang="en-US" sz="1200" b="1" kern="100" dirty="0" smtClean="0">
                          <a:effectLst/>
                          <a:latin typeface="+mj-ea"/>
                          <a:ea typeface="+mj-ea"/>
                        </a:rPr>
                        <a:t>Partnership</a:t>
                      </a:r>
                      <a:endParaRPr lang="ko-KR" sz="1200" b="1" kern="100" dirty="0">
                        <a:effectLst/>
                        <a:latin typeface="+mj-ea"/>
                        <a:ea typeface="+mj-ea"/>
                        <a:cs typeface="Times New Roman"/>
                      </a:endParaRPr>
                    </a:p>
                  </a:txBody>
                  <a:tcPr marL="35923" marR="35923" marT="0"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60-71</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21"/>
                  </a:ext>
                </a:extLst>
              </a:tr>
              <a:tr h="196333">
                <a:tc rowSpan="4" gridSpan="2">
                  <a:txBody>
                    <a:bodyPr/>
                    <a:lstStyle/>
                    <a:p>
                      <a:pPr algn="ctr" latinLnBrk="0">
                        <a:lnSpc>
                          <a:spcPts val="1400"/>
                        </a:lnSpc>
                        <a:spcAft>
                          <a:spcPts val="0"/>
                        </a:spcAft>
                      </a:pPr>
                      <a:r>
                        <a:rPr lang="en-US" sz="1200" b="1" kern="100" dirty="0">
                          <a:effectLst/>
                          <a:latin typeface="+mj-ea"/>
                          <a:ea typeface="+mj-ea"/>
                        </a:rPr>
                        <a:t>Follow-up and review </a:t>
                      </a:r>
                      <a:endParaRPr lang="ko-KR" sz="1200" b="1" kern="100" dirty="0">
                        <a:effectLst/>
                        <a:latin typeface="+mj-ea"/>
                        <a:ea typeface="+mj-ea"/>
                      </a:endParaRPr>
                    </a:p>
                    <a:p>
                      <a:pPr algn="ctr" latinLnBrk="0">
                        <a:lnSpc>
                          <a:spcPts val="1400"/>
                        </a:lnSpc>
                        <a:spcAft>
                          <a:spcPts val="0"/>
                        </a:spcAft>
                      </a:pPr>
                      <a:r>
                        <a:rPr lang="ko-KR" sz="1200" b="1" kern="100" dirty="0" smtClean="0">
                          <a:effectLst/>
                          <a:latin typeface="+mj-ea"/>
                          <a:ea typeface="+mj-ea"/>
                        </a:rPr>
                        <a:t> </a:t>
                      </a:r>
                      <a:endParaRPr lang="ko-KR" sz="1200" b="1" kern="100" dirty="0">
                        <a:effectLst/>
                        <a:latin typeface="+mj-ea"/>
                        <a:ea typeface="+mj-ea"/>
                      </a:endParaRPr>
                    </a:p>
                    <a:p>
                      <a:pPr algn="ctr" latinLnBrk="0">
                        <a:lnSpc>
                          <a:spcPts val="1400"/>
                        </a:lnSpc>
                        <a:spcAft>
                          <a:spcPts val="0"/>
                        </a:spcAft>
                      </a:pPr>
                      <a:r>
                        <a:rPr lang="en-US" sz="1200" b="1" kern="100" dirty="0">
                          <a:effectLst/>
                          <a:latin typeface="+mj-ea"/>
                          <a:ea typeface="+mj-ea"/>
                        </a:rPr>
                        <a:t>(72-91)</a:t>
                      </a:r>
                      <a:endParaRPr lang="ko-KR" sz="1200" b="1" kern="100" dirty="0">
                        <a:effectLst/>
                        <a:latin typeface="+mj-ea"/>
                        <a:ea typeface="+mj-ea"/>
                      </a:endParaRPr>
                    </a:p>
                    <a:p>
                      <a:pPr algn="ctr" latinLnBrk="0">
                        <a:lnSpc>
                          <a:spcPts val="1400"/>
                        </a:lnSpc>
                        <a:spcAft>
                          <a:spcPts val="0"/>
                        </a:spcAft>
                      </a:pPr>
                      <a:r>
                        <a:rPr lang="en-US" sz="1200" b="1" kern="100" dirty="0">
                          <a:effectLst/>
                          <a:latin typeface="+mj-ea"/>
                          <a:ea typeface="+mj-ea"/>
                        </a:rPr>
                        <a:t> </a:t>
                      </a:r>
                      <a:endParaRPr lang="ko-KR" sz="1200" b="1" kern="100" dirty="0">
                        <a:effectLst/>
                        <a:latin typeface="+mj-ea"/>
                        <a:ea typeface="+mj-ea"/>
                        <a:cs typeface="Times New Roman"/>
                      </a:endParaRPr>
                    </a:p>
                  </a:txBody>
                  <a:tcPr marL="35923" marR="35923" marT="0" marB="0" anchor="ctr"/>
                </a:tc>
                <a:tc rowSpan="4" hMerge="1">
                  <a:txBody>
                    <a:bodyPr/>
                    <a:lstStyle/>
                    <a:p>
                      <a:pPr latinLnBrk="1"/>
                      <a:endParaRPr lang="ko-KR" altLang="en-US"/>
                    </a:p>
                  </a:txBody>
                  <a:tcPr/>
                </a:tc>
                <a:tc gridSpan="2">
                  <a:txBody>
                    <a:bodyPr/>
                    <a:lstStyle/>
                    <a:p>
                      <a:pPr algn="just" latinLnBrk="0">
                        <a:lnSpc>
                          <a:spcPts val="1400"/>
                        </a:lnSpc>
                        <a:spcAft>
                          <a:spcPts val="0"/>
                        </a:spcAft>
                      </a:pPr>
                      <a:r>
                        <a:rPr lang="en-US" sz="1200" b="1" kern="100">
                          <a:effectLst/>
                          <a:latin typeface="+mj-ea"/>
                          <a:ea typeface="+mj-ea"/>
                        </a:rPr>
                        <a:t> </a:t>
                      </a:r>
                      <a:endParaRPr lang="ko-KR" sz="1200" b="1" kern="100">
                        <a:effectLst/>
                        <a:latin typeface="+mj-ea"/>
                        <a:ea typeface="+mj-ea"/>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72-77</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22"/>
                  </a:ext>
                </a:extLst>
              </a:tr>
              <a:tr h="196333">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algn="just" latinLnBrk="0">
                        <a:lnSpc>
                          <a:spcPts val="1400"/>
                        </a:lnSpc>
                        <a:spcAft>
                          <a:spcPts val="0"/>
                        </a:spcAft>
                      </a:pPr>
                      <a:r>
                        <a:rPr lang="en-US" sz="1200" b="1" kern="100" dirty="0">
                          <a:effectLst/>
                          <a:latin typeface="+mj-ea"/>
                          <a:ea typeface="+mj-ea"/>
                        </a:rPr>
                        <a:t>National </a:t>
                      </a:r>
                      <a:r>
                        <a:rPr lang="en-US" sz="1200" b="1" kern="100" dirty="0" smtClean="0">
                          <a:effectLst/>
                          <a:latin typeface="+mj-ea"/>
                          <a:ea typeface="+mj-ea"/>
                        </a:rPr>
                        <a:t>level</a:t>
                      </a:r>
                      <a:endParaRPr lang="ko-KR" sz="1200" b="1" kern="100" dirty="0">
                        <a:effectLst/>
                        <a:latin typeface="+mj-ea"/>
                        <a:ea typeface="+mj-ea"/>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78-79</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23"/>
                  </a:ext>
                </a:extLst>
              </a:tr>
              <a:tr h="196333">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algn="just" latinLnBrk="0">
                        <a:lnSpc>
                          <a:spcPts val="1400"/>
                        </a:lnSpc>
                        <a:spcAft>
                          <a:spcPts val="0"/>
                        </a:spcAft>
                      </a:pPr>
                      <a:r>
                        <a:rPr lang="en-US" sz="1200" b="1" kern="100" dirty="0">
                          <a:effectLst/>
                          <a:latin typeface="+mj-ea"/>
                          <a:ea typeface="+mj-ea"/>
                        </a:rPr>
                        <a:t>Regional </a:t>
                      </a:r>
                      <a:r>
                        <a:rPr lang="en-US" sz="1200" b="1" kern="100" dirty="0" smtClean="0">
                          <a:effectLst/>
                          <a:latin typeface="+mj-ea"/>
                          <a:ea typeface="+mj-ea"/>
                        </a:rPr>
                        <a:t>level</a:t>
                      </a:r>
                      <a:endParaRPr lang="ko-KR" sz="1200" b="1" kern="100" dirty="0">
                        <a:effectLst/>
                        <a:latin typeface="+mj-ea"/>
                        <a:ea typeface="+mj-ea"/>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80-81</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24"/>
                  </a:ext>
                </a:extLst>
              </a:tr>
              <a:tr h="196333">
                <a:tc gridSpan="2" vMerge="1">
                  <a:txBody>
                    <a:bodyPr/>
                    <a:lstStyle/>
                    <a:p>
                      <a:pPr latinLnBrk="1"/>
                      <a:endParaRPr lang="ko-KR" altLang="en-US"/>
                    </a:p>
                  </a:txBody>
                  <a:tcPr/>
                </a:tc>
                <a:tc hMerge="1" vMerge="1">
                  <a:txBody>
                    <a:bodyPr/>
                    <a:lstStyle/>
                    <a:p>
                      <a:pPr latinLnBrk="1"/>
                      <a:endParaRPr lang="ko-KR" altLang="en-US"/>
                    </a:p>
                  </a:txBody>
                  <a:tcPr/>
                </a:tc>
                <a:tc gridSpan="2">
                  <a:txBody>
                    <a:bodyPr/>
                    <a:lstStyle/>
                    <a:p>
                      <a:pPr algn="just" latinLnBrk="0">
                        <a:lnSpc>
                          <a:spcPts val="1400"/>
                        </a:lnSpc>
                        <a:spcAft>
                          <a:spcPts val="0"/>
                        </a:spcAft>
                      </a:pPr>
                      <a:r>
                        <a:rPr lang="en-US" sz="1200" b="1" kern="100" dirty="0">
                          <a:effectLst/>
                          <a:latin typeface="+mj-ea"/>
                          <a:ea typeface="+mj-ea"/>
                        </a:rPr>
                        <a:t>Global </a:t>
                      </a:r>
                      <a:r>
                        <a:rPr lang="en-US" sz="1200" b="1" kern="100" dirty="0" smtClean="0">
                          <a:effectLst/>
                          <a:latin typeface="+mj-ea"/>
                          <a:ea typeface="+mj-ea"/>
                        </a:rPr>
                        <a:t>level</a:t>
                      </a:r>
                      <a:endParaRPr lang="ko-KR" sz="1200" b="1" kern="100" dirty="0">
                        <a:effectLst/>
                        <a:latin typeface="+mj-ea"/>
                        <a:ea typeface="+mj-ea"/>
                        <a:cs typeface="Times New Roman"/>
                      </a:endParaRPr>
                    </a:p>
                  </a:txBody>
                  <a:tcPr marL="35923" marR="35923" marT="0" marB="0"/>
                </a:tc>
                <a:tc hMerge="1">
                  <a:txBody>
                    <a:bodyPr/>
                    <a:lstStyle/>
                    <a:p>
                      <a:pPr latinLnBrk="1"/>
                      <a:endParaRPr lang="ko-KR" altLang="en-US"/>
                    </a:p>
                  </a:txBody>
                  <a:tcPr/>
                </a:tc>
                <a:tc>
                  <a:txBody>
                    <a:bodyPr/>
                    <a:lstStyle/>
                    <a:p>
                      <a:pPr algn="ctr" latinLnBrk="0">
                        <a:lnSpc>
                          <a:spcPts val="1400"/>
                        </a:lnSpc>
                        <a:spcAft>
                          <a:spcPts val="0"/>
                        </a:spcAft>
                      </a:pPr>
                      <a:r>
                        <a:rPr lang="en-US" sz="1200" b="1" kern="100" dirty="0">
                          <a:effectLst/>
                          <a:latin typeface="+mj-ea"/>
                          <a:ea typeface="+mj-ea"/>
                        </a:rPr>
                        <a:t>82-91</a:t>
                      </a:r>
                      <a:endParaRPr lang="ko-KR" sz="1200" b="1" kern="100" dirty="0">
                        <a:effectLst/>
                        <a:latin typeface="+mj-ea"/>
                        <a:ea typeface="+mj-ea"/>
                        <a:cs typeface="Times New Roman"/>
                      </a:endParaRPr>
                    </a:p>
                  </a:txBody>
                  <a:tcPr marL="35923" marR="35923" marT="0" marB="0"/>
                </a:tc>
                <a:extLst>
                  <a:ext uri="{0D108BD9-81ED-4DB2-BD59-A6C34878D82A}">
                    <a16:rowId xmlns="" xmlns:a16="http://schemas.microsoft.com/office/drawing/2014/main" val="10025"/>
                  </a:ext>
                </a:extLst>
              </a:tr>
            </a:tbl>
          </a:graphicData>
        </a:graphic>
      </p:graphicFrame>
      <p:sp>
        <p:nvSpPr>
          <p:cNvPr id="5" name="Rectangle 1"/>
          <p:cNvSpPr>
            <a:spLocks noChangeArrowheads="1"/>
          </p:cNvSpPr>
          <p:nvPr/>
        </p:nvSpPr>
        <p:spPr bwMode="auto">
          <a:xfrm>
            <a:off x="2641600" y="-49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6" name="직사각형 10"/>
          <p:cNvSpPr>
            <a:spLocks noChangeArrowheads="1"/>
          </p:cNvSpPr>
          <p:nvPr/>
        </p:nvSpPr>
        <p:spPr bwMode="auto">
          <a:xfrm>
            <a:off x="0" y="0"/>
            <a:ext cx="9144000" cy="1162050"/>
          </a:xfrm>
          <a:prstGeom prst="rect">
            <a:avLst/>
          </a:prstGeom>
          <a:solidFill>
            <a:schemeClr val="tx2">
              <a:lumMod val="50000"/>
            </a:schemeClr>
          </a:solidFill>
          <a:ln w="3175" algn="ctr">
            <a:noFill/>
            <a:round/>
            <a:headEnd/>
            <a:tailEnd/>
          </a:ln>
        </p:spPr>
        <p:txBody>
          <a:bodyPr wrap="none" lIns="102612" tIns="61567" rIns="102612" bIns="61567" anchor="ctr"/>
          <a:lstStyle/>
          <a:p>
            <a:pPr algn="ctr" latinLnBrk="0">
              <a:lnSpc>
                <a:spcPct val="135000"/>
              </a:lnSpc>
              <a:spcBef>
                <a:spcPct val="10000"/>
              </a:spcBef>
              <a:spcAft>
                <a:spcPct val="10000"/>
              </a:spcAft>
              <a:defRPr/>
            </a:pPr>
            <a:endParaRPr lang="ko-KR" altLang="en-US" sz="1400" b="1" dirty="0">
              <a:latin typeface="Arial" pitchFamily="34" charset="0"/>
              <a:ea typeface="돋움" pitchFamily="50" charset="-127"/>
            </a:endParaRPr>
          </a:p>
        </p:txBody>
      </p:sp>
      <p:sp>
        <p:nvSpPr>
          <p:cNvPr id="7" name="제목 4"/>
          <p:cNvSpPr>
            <a:spLocks noGrp="1"/>
          </p:cNvSpPr>
          <p:nvPr>
            <p:ph type="title" idx="4294967295"/>
          </p:nvPr>
        </p:nvSpPr>
        <p:spPr>
          <a:xfrm>
            <a:off x="107504" y="0"/>
            <a:ext cx="8705850" cy="1162050"/>
          </a:xfrm>
          <a:prstGeom prst="rect">
            <a:avLst/>
          </a:prstGeom>
        </p:spPr>
        <p:txBody>
          <a:bodyPr>
            <a:normAutofit/>
          </a:bodyPr>
          <a:lstStyle/>
          <a:p>
            <a:r>
              <a:rPr lang="en-US" altLang="ko-KR" sz="2200" b="1" dirty="0">
                <a:solidFill>
                  <a:schemeClr val="bg1"/>
                </a:solidFill>
                <a:latin typeface="나눔명조 ExtraBold" panose="02020603020101020101" pitchFamily="18" charset="-127"/>
                <a:ea typeface="나눔명조 ExtraBold" panose="02020603020101020101" pitchFamily="18" charset="-127"/>
              </a:rPr>
              <a:t>Transforming our World: the 2030 Agenda for </a:t>
            </a:r>
            <a:r>
              <a:rPr lang="en-US" altLang="ko-KR" sz="2200" b="1" dirty="0" smtClean="0">
                <a:solidFill>
                  <a:schemeClr val="bg1"/>
                </a:solidFill>
                <a:latin typeface="나눔명조 ExtraBold" panose="02020603020101020101" pitchFamily="18" charset="-127"/>
                <a:ea typeface="나눔명조 ExtraBold" panose="02020603020101020101" pitchFamily="18" charset="-127"/>
              </a:rPr>
              <a:t/>
            </a:r>
            <a:br>
              <a:rPr lang="en-US" altLang="ko-KR" sz="2200" b="1" dirty="0" smtClean="0">
                <a:solidFill>
                  <a:schemeClr val="bg1"/>
                </a:solidFill>
                <a:latin typeface="나눔명조 ExtraBold" panose="02020603020101020101" pitchFamily="18" charset="-127"/>
                <a:ea typeface="나눔명조 ExtraBold" panose="02020603020101020101" pitchFamily="18" charset="-127"/>
              </a:rPr>
            </a:br>
            <a:r>
              <a:rPr lang="en-US" altLang="ko-KR" sz="2200" b="1" dirty="0" smtClean="0">
                <a:solidFill>
                  <a:schemeClr val="bg1"/>
                </a:solidFill>
                <a:latin typeface="나눔명조 ExtraBold" panose="02020603020101020101" pitchFamily="18" charset="-127"/>
                <a:ea typeface="나눔명조 ExtraBold" panose="02020603020101020101" pitchFamily="18" charset="-127"/>
              </a:rPr>
              <a:t>Sustainable </a:t>
            </a:r>
            <a:r>
              <a:rPr lang="en-US" altLang="ko-KR" sz="2200" b="1" dirty="0">
                <a:solidFill>
                  <a:schemeClr val="bg1"/>
                </a:solidFill>
                <a:latin typeface="나눔명조 ExtraBold" panose="02020603020101020101" pitchFamily="18" charset="-127"/>
                <a:ea typeface="나눔명조 ExtraBold" panose="02020603020101020101" pitchFamily="18" charset="-127"/>
              </a:rPr>
              <a:t>Development (A/70/L.1) </a:t>
            </a:r>
            <a:r>
              <a:rPr lang="en-US" altLang="ko-KR" sz="2200" dirty="0">
                <a:solidFill>
                  <a:schemeClr val="bg1"/>
                </a:solidFill>
                <a:latin typeface="나눔명조 ExtraBold" panose="02020603020101020101" pitchFamily="18" charset="-127"/>
                <a:ea typeface="나눔명조 ExtraBold" panose="02020603020101020101" pitchFamily="18" charset="-127"/>
              </a:rPr>
              <a:t>(9.25.2015)</a:t>
            </a:r>
            <a:r>
              <a:rPr lang="en-US" altLang="ko-KR" sz="2400" dirty="0">
                <a:solidFill>
                  <a:schemeClr val="bg1"/>
                </a:solidFill>
                <a:latin typeface="나눔명조 ExtraBold" panose="02020603020101020101" pitchFamily="18" charset="-127"/>
                <a:ea typeface="나눔명조 ExtraBold" panose="02020603020101020101" pitchFamily="18" charset="-127"/>
              </a:rPr>
              <a:t/>
            </a:r>
            <a:br>
              <a:rPr lang="en-US" altLang="ko-KR" sz="2400" dirty="0">
                <a:solidFill>
                  <a:schemeClr val="bg1"/>
                </a:solidFill>
                <a:latin typeface="나눔명조 ExtraBold" panose="02020603020101020101" pitchFamily="18" charset="-127"/>
                <a:ea typeface="나눔명조 ExtraBold" panose="02020603020101020101" pitchFamily="18" charset="-127"/>
              </a:rPr>
            </a:br>
            <a:endParaRPr lang="ko-KR" altLang="en-US" sz="2400" b="1" dirty="0">
              <a:solidFill>
                <a:schemeClr val="bg1"/>
              </a:solidFill>
              <a:latin typeface="나눔명조 ExtraBold" panose="02020603020101020101" pitchFamily="18" charset="-127"/>
              <a:ea typeface="나눔명조 ExtraBold" panose="02020603020101020101" pitchFamily="18" charset="-127"/>
            </a:endParaRPr>
          </a:p>
        </p:txBody>
      </p:sp>
    </p:spTree>
    <p:extLst>
      <p:ext uri="{BB962C8B-B14F-4D97-AF65-F5344CB8AC3E}">
        <p14:creationId xmlns:p14="http://schemas.microsoft.com/office/powerpoint/2010/main" val="335996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3625443363"/>
              </p:ext>
            </p:extLst>
          </p:nvPr>
        </p:nvGraphicFramePr>
        <p:xfrm>
          <a:off x="323535" y="1124736"/>
          <a:ext cx="8496924" cy="5256597"/>
        </p:xfrm>
        <a:graphic>
          <a:graphicData uri="http://schemas.openxmlformats.org/drawingml/2006/table">
            <a:tbl>
              <a:tblPr firstRow="1" firstCol="1" bandRow="1">
                <a:tableStyleId>{5C22544A-7EE6-4342-B048-85BDC9FD1C3A}</a:tableStyleId>
              </a:tblPr>
              <a:tblGrid>
                <a:gridCol w="404616"/>
                <a:gridCol w="1035537"/>
                <a:gridCol w="371409"/>
                <a:gridCol w="371409"/>
                <a:gridCol w="371409"/>
                <a:gridCol w="371409"/>
                <a:gridCol w="371409"/>
                <a:gridCol w="371409"/>
                <a:gridCol w="371409"/>
                <a:gridCol w="371409"/>
                <a:gridCol w="371409"/>
                <a:gridCol w="371409"/>
                <a:gridCol w="371409"/>
                <a:gridCol w="371409"/>
                <a:gridCol w="371409"/>
                <a:gridCol w="371409"/>
                <a:gridCol w="371409"/>
                <a:gridCol w="371409"/>
                <a:gridCol w="371409"/>
                <a:gridCol w="371409"/>
                <a:gridCol w="371409"/>
              </a:tblGrid>
              <a:tr h="276663">
                <a:tc>
                  <a:txBody>
                    <a:bodyPr/>
                    <a:lstStyle/>
                    <a:p>
                      <a:pPr algn="ctr" latinLnBrk="1">
                        <a:lnSpc>
                          <a:spcPct val="107000"/>
                        </a:lnSpc>
                        <a:spcAft>
                          <a:spcPts val="0"/>
                        </a:spcAft>
                      </a:pPr>
                      <a:r>
                        <a:rPr lang="en-US" altLang="ko-KR" sz="900" kern="100" dirty="0" smtClean="0">
                          <a:effectLst/>
                          <a:latin typeface="맑은 고딕"/>
                          <a:ea typeface="맑은 고딕"/>
                          <a:cs typeface="Times New Roman"/>
                        </a:rPr>
                        <a:t>Goal</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altLang="ko-KR" sz="900" kern="100" dirty="0" smtClean="0">
                          <a:effectLst/>
                          <a:latin typeface="맑은 고딕"/>
                          <a:ea typeface="맑은 고딕"/>
                          <a:cs typeface="Times New Roman"/>
                        </a:rPr>
                        <a:t>No of Targets</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10</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1100" kern="100" dirty="0">
                          <a:effectLst/>
                        </a:rPr>
                        <a:t>19</a:t>
                      </a:r>
                      <a:endParaRPr lang="ko-KR" sz="900" kern="100" dirty="0">
                        <a:effectLst/>
                        <a:latin typeface="맑은 고딕"/>
                        <a:ea typeface="맑은 고딕"/>
                        <a:cs typeface="Times New Roman"/>
                      </a:endParaRPr>
                    </a:p>
                  </a:txBody>
                  <a:tcPr marL="62293" marR="62293" marT="0" marB="0" anchor="ctr"/>
                </a:tc>
              </a:tr>
              <a:tr h="276663">
                <a:tc>
                  <a:txBody>
                    <a:bodyPr/>
                    <a:lstStyle/>
                    <a:p>
                      <a:pPr algn="ctr" latinLnBrk="1">
                        <a:lnSpc>
                          <a:spcPct val="107000"/>
                        </a:lnSpc>
                        <a:spcAft>
                          <a:spcPts val="0"/>
                        </a:spcAft>
                      </a:pPr>
                      <a:r>
                        <a:rPr lang="en-US" sz="11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7 (5+2)</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gridSpan="12">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8 (5+3)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11">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13 (9+4)</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d</a:t>
                      </a:r>
                      <a:endParaRPr lang="ko-KR" sz="900" kern="100" dirty="0">
                        <a:effectLst/>
                        <a:latin typeface="맑은 고딕"/>
                        <a:ea typeface="맑은 고딕"/>
                        <a:cs typeface="Times New Roman"/>
                      </a:endParaRPr>
                    </a:p>
                  </a:txBody>
                  <a:tcPr marL="62293" marR="62293" marT="0" marB="0" anchor="ctr"/>
                </a:tc>
                <a:tc gridSpan="6">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10 (7+3)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9">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9 (6+3)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10">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8 (6+2)</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gridSpan="11">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5 (3+2)</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gridSpan="14">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12 (10+2)</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10</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gridSpan="7">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8 (5+3)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11">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10</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10 (7+3)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9">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10 (7+3)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9">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11 (8+3)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8">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5 (3+2)</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gridSpan="14">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10 (7+3)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9">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12 (9+3)</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c</a:t>
                      </a:r>
                      <a:endParaRPr lang="ko-KR" sz="900" kern="100" dirty="0">
                        <a:effectLst/>
                        <a:latin typeface="맑은 고딕"/>
                        <a:ea typeface="맑은 고딕"/>
                        <a:cs typeface="Times New Roman"/>
                      </a:endParaRPr>
                    </a:p>
                  </a:txBody>
                  <a:tcPr marL="62293" marR="62293" marT="0" marB="0" anchor="ctr"/>
                </a:tc>
                <a:tc gridSpan="7">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12 (10+2)</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10</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a</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b</a:t>
                      </a:r>
                      <a:endParaRPr lang="ko-KR" sz="900" kern="100" dirty="0">
                        <a:effectLst/>
                        <a:latin typeface="맑은 고딕"/>
                        <a:ea typeface="맑은 고딕"/>
                        <a:cs typeface="Times New Roman"/>
                      </a:endParaRPr>
                    </a:p>
                  </a:txBody>
                  <a:tcPr marL="62293" marR="62293" marT="0" marB="0" anchor="ctr"/>
                </a:tc>
                <a:tc gridSpan="7">
                  <a:txBody>
                    <a:bodyPr/>
                    <a:lstStyle/>
                    <a:p>
                      <a:pPr algn="ctr"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6663">
                <a:tc>
                  <a:txBody>
                    <a:bodyPr/>
                    <a:lstStyle/>
                    <a:p>
                      <a:pPr algn="ctr" latinLnBrk="1">
                        <a:lnSpc>
                          <a:spcPct val="107000"/>
                        </a:lnSpc>
                        <a:spcAft>
                          <a:spcPts val="0"/>
                        </a:spcAft>
                      </a:pPr>
                      <a:r>
                        <a:rPr lang="en-US" sz="1100" kern="100" dirty="0">
                          <a:effectLst/>
                        </a:rPr>
                        <a:t>17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19 </a:t>
                      </a:r>
                      <a:endParaRPr lang="ko-KR" sz="900" b="1"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9</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10</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11</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12</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13</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14</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15</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16</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17</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18</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kern="100" dirty="0">
                          <a:effectLst/>
                        </a:rPr>
                        <a:t>19</a:t>
                      </a:r>
                      <a:endParaRPr lang="ko-KR" sz="900" kern="100" dirty="0">
                        <a:effectLst/>
                        <a:latin typeface="맑은 고딕"/>
                        <a:ea typeface="맑은 고딕"/>
                        <a:cs typeface="Times New Roman"/>
                      </a:endParaRPr>
                    </a:p>
                  </a:txBody>
                  <a:tcPr marL="62293" marR="62293" marT="0" marB="0" anchor="ctr"/>
                </a:tc>
              </a:tr>
              <a:tr h="276663">
                <a:tc>
                  <a:txBody>
                    <a:bodyPr/>
                    <a:lstStyle/>
                    <a:p>
                      <a:pPr algn="ctr" latinLnBrk="1">
                        <a:lnSpc>
                          <a:spcPct val="107000"/>
                        </a:lnSpc>
                        <a:spcAft>
                          <a:spcPts val="0"/>
                        </a:spcAft>
                      </a:pPr>
                      <a:r>
                        <a:rPr lang="en-US" sz="900" kern="100" dirty="0">
                          <a:effectLst/>
                        </a:rPr>
                        <a:t>Total</a:t>
                      </a:r>
                      <a:endParaRPr lang="ko-KR" sz="900" kern="100" dirty="0">
                        <a:effectLst/>
                        <a:latin typeface="맑은 고딕"/>
                        <a:ea typeface="맑은 고딕"/>
                        <a:cs typeface="Times New Roman"/>
                      </a:endParaRPr>
                    </a:p>
                  </a:txBody>
                  <a:tcPr marL="62293" marR="62293" marT="0" marB="0" anchor="ctr"/>
                </a:tc>
                <a:tc>
                  <a:txBody>
                    <a:bodyPr/>
                    <a:lstStyle/>
                    <a:p>
                      <a:pPr algn="ctr" latinLnBrk="1">
                        <a:lnSpc>
                          <a:spcPct val="107000"/>
                        </a:lnSpc>
                        <a:spcAft>
                          <a:spcPts val="0"/>
                        </a:spcAft>
                      </a:pPr>
                      <a:r>
                        <a:rPr lang="en-US" sz="900" b="1" kern="100" dirty="0">
                          <a:effectLst/>
                        </a:rPr>
                        <a:t>169 </a:t>
                      </a:r>
                      <a:r>
                        <a:rPr lang="en-US" sz="900" b="1" kern="100" dirty="0">
                          <a:solidFill>
                            <a:srgbClr val="FF0000"/>
                          </a:solidFill>
                          <a:effectLst/>
                        </a:rPr>
                        <a:t>(112+57)</a:t>
                      </a:r>
                      <a:endParaRPr lang="ko-KR" sz="900" b="1" kern="100" dirty="0">
                        <a:solidFill>
                          <a:srgbClr val="FF0000"/>
                        </a:solidFill>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c>
                  <a:txBody>
                    <a:bodyPr/>
                    <a:lstStyle/>
                    <a:p>
                      <a:pPr algn="just" latinLnBrk="1">
                        <a:lnSpc>
                          <a:spcPct val="107000"/>
                        </a:lnSpc>
                        <a:spcAft>
                          <a:spcPts val="0"/>
                        </a:spcAft>
                      </a:pPr>
                      <a:r>
                        <a:rPr lang="en-US" sz="900" kern="100" dirty="0">
                          <a:effectLst/>
                        </a:rPr>
                        <a:t> </a:t>
                      </a:r>
                      <a:endParaRPr lang="ko-KR" sz="900" kern="100" dirty="0">
                        <a:effectLst/>
                        <a:latin typeface="맑은 고딕"/>
                        <a:ea typeface="맑은 고딕"/>
                        <a:cs typeface="Times New Roman"/>
                      </a:endParaRPr>
                    </a:p>
                  </a:txBody>
                  <a:tcPr marL="62293" marR="62293" marT="0" marB="0" anchor="ctr"/>
                </a:tc>
              </a:tr>
            </a:tbl>
          </a:graphicData>
        </a:graphic>
      </p:graphicFrame>
      <p:sp>
        <p:nvSpPr>
          <p:cNvPr id="5" name="직사각형 4"/>
          <p:cNvSpPr/>
          <p:nvPr/>
        </p:nvSpPr>
        <p:spPr>
          <a:xfrm>
            <a:off x="252579" y="269746"/>
            <a:ext cx="8783918" cy="659270"/>
          </a:xfrm>
          <a:prstGeom prst="rect">
            <a:avLst/>
          </a:prstGeom>
        </p:spPr>
        <p:txBody>
          <a:bodyPr wrap="square" lIns="104253" tIns="52127" rIns="104253" bIns="52127">
            <a:spAutoFit/>
          </a:bodyPr>
          <a:lstStyle/>
          <a:p>
            <a:pPr algn="r"/>
            <a:r>
              <a:rPr lang="en-US" altLang="ko-KR" sz="3600" dirty="0" smtClean="0">
                <a:latin typeface="Verdana" pitchFamily="34" charset="0"/>
                <a:ea typeface="Verdana" pitchFamily="34" charset="0"/>
                <a:cs typeface="Verdana" pitchFamily="34" charset="0"/>
              </a:rPr>
              <a:t>SDGs Targets </a:t>
            </a:r>
            <a:r>
              <a:rPr lang="en-US" altLang="ko-KR" sz="1600" dirty="0" smtClean="0">
                <a:latin typeface="Verdana" pitchFamily="34" charset="0"/>
                <a:ea typeface="Verdana" pitchFamily="34" charset="0"/>
                <a:cs typeface="Verdana" pitchFamily="34" charset="0"/>
              </a:rPr>
              <a:t>  </a:t>
            </a:r>
            <a:r>
              <a:rPr lang="en-US" altLang="ko-KR" sz="1600" dirty="0" err="1" smtClean="0">
                <a:latin typeface="나눔명조 ExtraBold" panose="02020603020101020101" pitchFamily="18" charset="-127"/>
                <a:ea typeface="나눔명조 ExtraBold" panose="02020603020101020101" pitchFamily="18" charset="-127"/>
              </a:rPr>
              <a:t>a,b,c,d</a:t>
            </a:r>
            <a:r>
              <a:rPr lang="en-US" altLang="ko-KR" sz="1600" dirty="0" smtClean="0">
                <a:latin typeface="나눔명조 ExtraBold" panose="02020603020101020101" pitchFamily="18" charset="-127"/>
                <a:ea typeface="나눔명조 ExtraBold" panose="02020603020101020101" pitchFamily="18" charset="-127"/>
              </a:rPr>
              <a:t> are </a:t>
            </a:r>
            <a:r>
              <a:rPr lang="en-US" altLang="ko-KR" sz="1600" dirty="0" err="1" smtClean="0">
                <a:latin typeface="나눔명조 ExtraBold" panose="02020603020101020101" pitchFamily="18" charset="-127"/>
                <a:ea typeface="나눔명조 ExtraBold" panose="02020603020101020101" pitchFamily="18" charset="-127"/>
              </a:rPr>
              <a:t>MoI</a:t>
            </a:r>
            <a:r>
              <a:rPr lang="en-US" altLang="ko-KR" sz="1600" dirty="0" smtClean="0">
                <a:latin typeface="나눔명조 ExtraBold" panose="02020603020101020101" pitchFamily="18" charset="-127"/>
                <a:ea typeface="나눔명조 ExtraBold" panose="02020603020101020101" pitchFamily="18" charset="-127"/>
              </a:rPr>
              <a:t>-related targets )</a:t>
            </a:r>
            <a:r>
              <a:rPr lang="ko-KR" altLang="en-US" sz="1600" dirty="0" err="1" smtClean="0">
                <a:solidFill>
                  <a:schemeClr val="bg1"/>
                </a:solidFill>
                <a:latin typeface="나눔명조 ExtraBold" panose="02020603020101020101" pitchFamily="18" charset="-127"/>
                <a:ea typeface="나눔명조 ExtraBold" panose="02020603020101020101" pitchFamily="18" charset="-127"/>
              </a:rPr>
              <a:t>행관련</a:t>
            </a:r>
            <a:r>
              <a:rPr lang="ko-KR" altLang="en-US" sz="1600" dirty="0" smtClean="0">
                <a:solidFill>
                  <a:schemeClr val="bg1"/>
                </a:solidFill>
                <a:latin typeface="나눔명조 ExtraBold" panose="02020603020101020101" pitchFamily="18" charset="-127"/>
                <a:ea typeface="나눔명조 ExtraBold" panose="02020603020101020101" pitchFamily="18" charset="-127"/>
              </a:rPr>
              <a:t> 세부목표</a:t>
            </a:r>
            <a:r>
              <a:rPr lang="en-US" altLang="ko-KR" sz="1600" dirty="0" smtClean="0">
                <a:solidFill>
                  <a:schemeClr val="bg1"/>
                </a:solidFill>
                <a:latin typeface="나눔명조 ExtraBold" panose="02020603020101020101" pitchFamily="18" charset="-127"/>
                <a:ea typeface="나눔명조 ExtraBold" panose="02020603020101020101" pitchFamily="18" charset="-127"/>
              </a:rPr>
              <a:t>)</a:t>
            </a:r>
            <a:endParaRPr lang="ko-KR" altLang="en-US" sz="1600" dirty="0">
              <a:solidFill>
                <a:schemeClr val="bg1"/>
              </a:solidFill>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endParaRPr>
          </a:p>
        </p:txBody>
      </p:sp>
    </p:spTree>
    <p:extLst>
      <p:ext uri="{BB962C8B-B14F-4D97-AF65-F5344CB8AC3E}">
        <p14:creationId xmlns:p14="http://schemas.microsoft.com/office/powerpoint/2010/main" val="281219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7"/>
          <p:cNvPicPr>
            <a:picLocks noChangeAspect="1" noChangeArrowheads="1"/>
          </p:cNvPicPr>
          <p:nvPr/>
        </p:nvPicPr>
        <p:blipFill>
          <a:blip r:embed="rId2" cstate="print"/>
          <a:srcRect l="26726" t="42000" r="15984" b="11801"/>
          <a:stretch>
            <a:fillRect/>
          </a:stretch>
        </p:blipFill>
        <p:spPr bwMode="auto">
          <a:xfrm>
            <a:off x="251520" y="332656"/>
            <a:ext cx="8568952" cy="5976665"/>
          </a:xfrm>
          <a:prstGeom prst="rect">
            <a:avLst/>
          </a:prstGeom>
          <a:noFill/>
          <a:ln w="9525">
            <a:noFill/>
            <a:miter lim="800000"/>
            <a:headEnd/>
            <a:tailEnd/>
          </a:ln>
        </p:spPr>
      </p:pic>
    </p:spTree>
    <p:extLst>
      <p:ext uri="{BB962C8B-B14F-4D97-AF65-F5344CB8AC3E}">
        <p14:creationId xmlns:p14="http://schemas.microsoft.com/office/powerpoint/2010/main" val="71832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solidFill>
                  <a:srgbClr val="00B050"/>
                </a:solidFill>
              </a:rPr>
              <a:t>Which one?  </a:t>
            </a:r>
            <a:endParaRPr lang="ko-KR" altLang="en-US" dirty="0">
              <a:solidFill>
                <a:srgbClr val="00B050"/>
              </a:solidFill>
            </a:endParaRPr>
          </a:p>
        </p:txBody>
      </p:sp>
      <p:sp>
        <p:nvSpPr>
          <p:cNvPr id="6" name="내용 개체 틀 5"/>
          <p:cNvSpPr>
            <a:spLocks noGrp="1"/>
          </p:cNvSpPr>
          <p:nvPr>
            <p:ph sz="half" idx="1"/>
          </p:nvPr>
        </p:nvSpPr>
        <p:spPr/>
        <p:txBody>
          <a:bodyPr/>
          <a:lstStyle/>
          <a:p>
            <a:endParaRPr lang="ko-KR" altLang="en-US"/>
          </a:p>
        </p:txBody>
      </p:sp>
      <p:sp>
        <p:nvSpPr>
          <p:cNvPr id="7" name="내용 개체 틀 6"/>
          <p:cNvSpPr>
            <a:spLocks noGrp="1"/>
          </p:cNvSpPr>
          <p:nvPr>
            <p:ph sz="half" idx="2"/>
          </p:nvPr>
        </p:nvSpPr>
        <p:spPr/>
        <p:txBody>
          <a:bodyPr/>
          <a:lstStyle/>
          <a:p>
            <a:endParaRPr lang="ko-KR" altLang="en-US"/>
          </a:p>
        </p:txBody>
      </p:sp>
      <p:pic>
        <p:nvPicPr>
          <p:cNvPr id="10" name="내용 개체 틀 7" descr="http://cdn.youthkiawaaz.com/wp-content/uploads/2015/09/24/sustainable-development-goals-2015/global-goals-full-icons.png__2318x1180_q85_crop_subsampling-2_upscale.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0"/>
            <a:ext cx="4038600" cy="4709120"/>
          </a:xfrm>
          <a:prstGeom prst="rect">
            <a:avLst/>
          </a:prstGeom>
          <a:noFill/>
          <a:ln>
            <a:noFill/>
          </a:ln>
        </p:spPr>
      </p:pic>
      <p:pic>
        <p:nvPicPr>
          <p:cNvPr id="11" name="Picture 7"/>
          <p:cNvPicPr>
            <a:picLocks noChangeAspect="1" noChangeArrowheads="1"/>
          </p:cNvPicPr>
          <p:nvPr/>
        </p:nvPicPr>
        <p:blipFill>
          <a:blip r:embed="rId3" cstate="print"/>
          <a:srcRect l="26726" t="42000" r="15984" b="11801"/>
          <a:stretch>
            <a:fillRect/>
          </a:stretch>
        </p:blipFill>
        <p:spPr bwMode="auto">
          <a:xfrm>
            <a:off x="457200" y="1600200"/>
            <a:ext cx="4038600" cy="4709120"/>
          </a:xfrm>
          <a:prstGeom prst="rect">
            <a:avLst/>
          </a:prstGeom>
          <a:noFill/>
          <a:ln w="9525">
            <a:noFill/>
            <a:miter lim="800000"/>
            <a:headEnd/>
            <a:tailEnd/>
          </a:ln>
        </p:spPr>
      </p:pic>
    </p:spTree>
    <p:extLst>
      <p:ext uri="{BB962C8B-B14F-4D97-AF65-F5344CB8AC3E}">
        <p14:creationId xmlns:p14="http://schemas.microsoft.com/office/powerpoint/2010/main" val="148351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rmAutofit fontScale="90000"/>
          </a:bodyPr>
          <a:lstStyle/>
          <a:p>
            <a:r>
              <a:rPr lang="en-US" altLang="ko-KR" sz="3600" b="1" dirty="0">
                <a:solidFill>
                  <a:srgbClr val="1F24F3"/>
                </a:solidFill>
              </a:rPr>
              <a:t>Sustainable Development Goals (SDGs) </a:t>
            </a:r>
            <a:endParaRPr lang="ko-KR" altLang="en-US" sz="3600" b="1" dirty="0">
              <a:solidFill>
                <a:srgbClr val="1F24F3"/>
              </a:solidFill>
            </a:endParaRPr>
          </a:p>
        </p:txBody>
      </p:sp>
      <p:pic>
        <p:nvPicPr>
          <p:cNvPr id="2050" name="Picture 2" descr="Image result for SDG Habitat"/>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0" y="1700808"/>
            <a:ext cx="4427984" cy="417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Grp="1" noChangeAspect="1" noChangeArrowheads="1"/>
          </p:cNvPicPr>
          <p:nvPr>
            <p:ph sz="half" idx="2"/>
          </p:nvPr>
        </p:nvPicPr>
        <p:blipFill>
          <a:blip r:embed="rId3" cstate="print"/>
          <a:srcRect l="26726" t="42000" r="15984" b="11801"/>
          <a:stretch>
            <a:fillRect/>
          </a:stretch>
        </p:blipFill>
        <p:spPr bwMode="auto">
          <a:xfrm>
            <a:off x="4355976" y="1556792"/>
            <a:ext cx="4330824" cy="4464496"/>
          </a:xfrm>
          <a:prstGeom prst="rect">
            <a:avLst/>
          </a:prstGeom>
          <a:noFill/>
          <a:ln w="9525">
            <a:noFill/>
            <a:miter lim="800000"/>
            <a:headEnd/>
            <a:tailEnd/>
          </a:ln>
        </p:spPr>
      </p:pic>
    </p:spTree>
    <p:extLst>
      <p:ext uri="{BB962C8B-B14F-4D97-AF65-F5344CB8AC3E}">
        <p14:creationId xmlns:p14="http://schemas.microsoft.com/office/powerpoint/2010/main" val="45759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spc="-150" dirty="0">
                <a:solidFill>
                  <a:srgbClr val="00B050"/>
                </a:solidFill>
              </a:rPr>
              <a:t>Sustainable Development Framework</a:t>
            </a:r>
            <a:endParaRPr lang="ko-KR" altLang="en-US" spc="-150" dirty="0">
              <a:solidFill>
                <a:srgbClr val="00B050"/>
              </a:solidFill>
            </a:endParaRPr>
          </a:p>
        </p:txBody>
      </p:sp>
      <p:pic>
        <p:nvPicPr>
          <p:cNvPr id="8" name="내용 개체 틀 4" descr="https://encrypted-tbn0.gstatic.com/images?q=tbn:ANd9GcTuPMxlIGofE7i_-_vSEL88P39B-8BW55_ynlk7v5Z2oGE1S6KrbA"/>
          <p:cNvPicPr>
            <a:picLocks noGrp="1"/>
          </p:cNvPicPr>
          <p:nvPr>
            <p:ph sz="half" idx="1"/>
          </p:nvPr>
        </p:nvPicPr>
        <p:blipFill>
          <a:blip r:embed="rId2" cstate="print"/>
          <a:stretch>
            <a:fillRect/>
          </a:stretch>
        </p:blipFill>
        <p:spPr bwMode="auto">
          <a:xfrm>
            <a:off x="500035" y="1571612"/>
            <a:ext cx="3929090" cy="4572032"/>
          </a:xfrm>
          <a:prstGeom prst="rect">
            <a:avLst/>
          </a:prstGeom>
          <a:noFill/>
          <a:ln w="9525">
            <a:noFill/>
            <a:miter lim="800000"/>
            <a:headEnd/>
            <a:tailEnd/>
          </a:ln>
        </p:spPr>
      </p:pic>
      <p:pic>
        <p:nvPicPr>
          <p:cNvPr id="11" name="내용 개체 틀 4" descr="https://buildinginformationmanagement.files.wordpress.com/2010/03/paradigm.jpg"/>
          <p:cNvPicPr>
            <a:picLocks noGrp="1"/>
          </p:cNvPicPr>
          <p:nvPr>
            <p:ph sz="half" idx="2"/>
          </p:nvPr>
        </p:nvPicPr>
        <p:blipFill>
          <a:blip r:embed="rId3" cstate="print"/>
          <a:srcRect/>
          <a:stretch>
            <a:fillRect/>
          </a:stretch>
        </p:blipFill>
        <p:spPr bwMode="auto">
          <a:xfrm>
            <a:off x="4705351" y="1500175"/>
            <a:ext cx="4224368" cy="4714907"/>
          </a:xfrm>
          <a:prstGeom prst="rect">
            <a:avLst/>
          </a:prstGeom>
          <a:noFill/>
          <a:ln w="9525">
            <a:noFill/>
            <a:miter lim="800000"/>
            <a:headEnd/>
            <a:tailEnd/>
          </a:ln>
        </p:spPr>
      </p:pic>
    </p:spTree>
    <p:extLst>
      <p:ext uri="{BB962C8B-B14F-4D97-AF65-F5344CB8AC3E}">
        <p14:creationId xmlns:p14="http://schemas.microsoft.com/office/powerpoint/2010/main" val="2970655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2" y="1"/>
            <a:ext cx="9153503" cy="430515"/>
          </a:xfrm>
          <a:prstGeom prst="rect">
            <a:avLst/>
          </a:prstGeom>
          <a:solidFill>
            <a:schemeClr val="bg1"/>
          </a:solidFill>
        </p:spPr>
        <p:txBody>
          <a:bodyPr lIns="91392" tIns="45696" rIns="91392" bIns="45696">
            <a:spAutoFit/>
          </a:bodyPr>
          <a:lstStyle/>
          <a:p>
            <a:pPr>
              <a:defRPr/>
            </a:pPr>
            <a:endParaRPr lang="en-US" altLang="ko-KR" sz="2100" spc="-100" dirty="0">
              <a:latin typeface="맑은 고딕" pitchFamily="50" charset="-127"/>
              <a:ea typeface="맑은 고딕" pitchFamily="50" charset="-127"/>
            </a:endParaRPr>
          </a:p>
        </p:txBody>
      </p:sp>
      <p:pic>
        <p:nvPicPr>
          <p:cNvPr id="33798" name="Picture 2"/>
          <p:cNvPicPr>
            <a:picLocks noChangeAspect="1" noChangeArrowheads="1"/>
          </p:cNvPicPr>
          <p:nvPr/>
        </p:nvPicPr>
        <p:blipFill>
          <a:blip r:embed="rId2" cstate="print"/>
          <a:srcRect l="38538" t="16800" r="24252" b="23351"/>
          <a:stretch>
            <a:fillRect/>
          </a:stretch>
        </p:blipFill>
        <p:spPr bwMode="auto">
          <a:xfrm>
            <a:off x="842213" y="620688"/>
            <a:ext cx="7450072" cy="5654095"/>
          </a:xfrm>
          <a:prstGeom prst="rect">
            <a:avLst/>
          </a:prstGeom>
          <a:noFill/>
          <a:ln w="9525">
            <a:noFill/>
            <a:miter lim="800000"/>
            <a:headEnd/>
            <a:tailEnd/>
          </a:ln>
        </p:spPr>
      </p:pic>
    </p:spTree>
    <p:extLst>
      <p:ext uri="{BB962C8B-B14F-4D97-AF65-F5344CB8AC3E}">
        <p14:creationId xmlns:p14="http://schemas.microsoft.com/office/powerpoint/2010/main" val="24318047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476672"/>
            <a:ext cx="8229600" cy="940966"/>
          </a:xfrm>
          <a:ln w="28575">
            <a:solidFill>
              <a:srgbClr val="92D050"/>
            </a:solidFill>
          </a:ln>
        </p:spPr>
        <p:txBody>
          <a:bodyPr/>
          <a:lstStyle/>
          <a:p>
            <a:r>
              <a:rPr lang="en-US" altLang="ko-KR" dirty="0"/>
              <a:t>SDGs</a:t>
            </a:r>
            <a:r>
              <a:rPr lang="ko-KR" altLang="en-US" dirty="0"/>
              <a:t> </a:t>
            </a:r>
            <a:r>
              <a:rPr lang="en-US" altLang="ko-KR" dirty="0"/>
              <a:t>Structure</a:t>
            </a:r>
            <a:r>
              <a:rPr lang="ko-KR" altLang="en-US" dirty="0"/>
              <a:t> </a:t>
            </a:r>
            <a:r>
              <a:rPr lang="en-US" altLang="ko-KR" dirty="0"/>
              <a:t>– 5Ps </a:t>
            </a:r>
            <a:r>
              <a:rPr lang="ko-KR" altLang="en-US" dirty="0"/>
              <a:t> </a:t>
            </a:r>
          </a:p>
        </p:txBody>
      </p:sp>
      <p:graphicFrame>
        <p:nvGraphicFramePr>
          <p:cNvPr id="6" name="내용 개체 틀 5"/>
          <p:cNvGraphicFramePr>
            <a:graphicFrameLocks noGrp="1"/>
          </p:cNvGraphicFramePr>
          <p:nvPr>
            <p:ph idx="1"/>
            <p:extLst>
              <p:ext uri="{D42A27DB-BD31-4B8C-83A1-F6EECF244321}">
                <p14:modId xmlns:p14="http://schemas.microsoft.com/office/powerpoint/2010/main" val="1950702865"/>
              </p:ext>
            </p:extLst>
          </p:nvPr>
        </p:nvGraphicFramePr>
        <p:xfrm>
          <a:off x="457200" y="1500175"/>
          <a:ext cx="8258204" cy="4829024"/>
        </p:xfrm>
        <a:graphic>
          <a:graphicData uri="http://schemas.openxmlformats.org/drawingml/2006/table">
            <a:tbl>
              <a:tblPr firstRow="1" bandRow="1">
                <a:tableStyleId>{5940675A-B579-460E-94D1-54222C63F5DA}</a:tableStyleId>
              </a:tblPr>
              <a:tblGrid>
                <a:gridCol w="1327709">
                  <a:extLst>
                    <a:ext uri="{9D8B030D-6E8A-4147-A177-3AD203B41FA5}">
                      <a16:colId xmlns="" xmlns:a16="http://schemas.microsoft.com/office/drawing/2014/main" val="20000"/>
                    </a:ext>
                  </a:extLst>
                </a:gridCol>
                <a:gridCol w="2480388">
                  <a:extLst>
                    <a:ext uri="{9D8B030D-6E8A-4147-A177-3AD203B41FA5}">
                      <a16:colId xmlns="" xmlns:a16="http://schemas.microsoft.com/office/drawing/2014/main" val="20001"/>
                    </a:ext>
                  </a:extLst>
                </a:gridCol>
                <a:gridCol w="1146825">
                  <a:extLst>
                    <a:ext uri="{9D8B030D-6E8A-4147-A177-3AD203B41FA5}">
                      <a16:colId xmlns="" xmlns:a16="http://schemas.microsoft.com/office/drawing/2014/main" val="20002"/>
                    </a:ext>
                  </a:extLst>
                </a:gridCol>
                <a:gridCol w="1187657">
                  <a:extLst>
                    <a:ext uri="{9D8B030D-6E8A-4147-A177-3AD203B41FA5}">
                      <a16:colId xmlns="" xmlns:a16="http://schemas.microsoft.com/office/drawing/2014/main" val="20003"/>
                    </a:ext>
                  </a:extLst>
                </a:gridCol>
                <a:gridCol w="2115625">
                  <a:extLst>
                    <a:ext uri="{9D8B030D-6E8A-4147-A177-3AD203B41FA5}">
                      <a16:colId xmlns="" xmlns:a16="http://schemas.microsoft.com/office/drawing/2014/main" val="20004"/>
                    </a:ext>
                  </a:extLst>
                </a:gridCol>
              </a:tblGrid>
              <a:tr h="857255">
                <a:tc>
                  <a:txBody>
                    <a:bodyPr/>
                    <a:lstStyle/>
                    <a:p>
                      <a:pPr algn="ctr">
                        <a:lnSpc>
                          <a:spcPct val="100000"/>
                        </a:lnSpc>
                        <a:spcAft>
                          <a:spcPts val="0"/>
                        </a:spcAft>
                      </a:pPr>
                      <a:endParaRPr lang="ko-KR" altLang="en-US" sz="2000" b="0" dirty="0">
                        <a:effectLst/>
                        <a:latin typeface="+mj-lt"/>
                      </a:endParaRPr>
                    </a:p>
                  </a:txBody>
                  <a:tcPr marL="51435" marR="51435"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0" kern="1200" dirty="0">
                          <a:solidFill>
                            <a:schemeClr val="tx1"/>
                          </a:solidFill>
                          <a:effectLst/>
                          <a:latin typeface="+mn-lt"/>
                          <a:ea typeface="+mn-ea"/>
                          <a:cs typeface="+mn-cs"/>
                        </a:rPr>
                        <a:t>Social</a:t>
                      </a:r>
                      <a:r>
                        <a:rPr lang="ko-KR" altLang="en-US" sz="2400" b="0" kern="1200" dirty="0">
                          <a:solidFill>
                            <a:schemeClr val="tx1"/>
                          </a:solidFill>
                          <a:effectLst/>
                          <a:latin typeface="+mn-lt"/>
                          <a:ea typeface="+mn-ea"/>
                          <a:cs typeface="+mn-cs"/>
                        </a:rPr>
                        <a:t> </a:t>
                      </a:r>
                      <a:r>
                        <a:rPr lang="en-US" altLang="ko-KR" sz="2400" b="0" kern="1200" dirty="0">
                          <a:solidFill>
                            <a:schemeClr val="tx1"/>
                          </a:solidFill>
                          <a:effectLst/>
                          <a:latin typeface="+mn-lt"/>
                          <a:ea typeface="+mn-ea"/>
                          <a:cs typeface="+mn-cs"/>
                        </a:rPr>
                        <a:t>Development</a:t>
                      </a:r>
                      <a:r>
                        <a:rPr lang="ko-KR" altLang="en-US" sz="2400" b="0" kern="1200" dirty="0">
                          <a:solidFill>
                            <a:schemeClr val="tx1"/>
                          </a:solidFill>
                          <a:effectLst/>
                          <a:latin typeface="+mn-lt"/>
                          <a:ea typeface="+mn-ea"/>
                          <a:cs typeface="+mn-cs"/>
                        </a:rPr>
                        <a:t> </a:t>
                      </a:r>
                    </a:p>
                  </a:txBody>
                  <a:tcPr marL="51435" marR="51435" marT="0" marB="0" anchor="ctr"/>
                </a:tc>
                <a:tc gridSpan="2">
                  <a:txBody>
                    <a:bodyPr/>
                    <a:lstStyle/>
                    <a:p>
                      <a:pPr algn="ctr">
                        <a:lnSpc>
                          <a:spcPct val="100000"/>
                        </a:lnSpc>
                        <a:spcAft>
                          <a:spcPts val="0"/>
                        </a:spcAft>
                      </a:pPr>
                      <a:r>
                        <a:rPr lang="en-US" altLang="ko-KR" sz="2400" b="0" kern="1200" dirty="0">
                          <a:solidFill>
                            <a:schemeClr val="tx1"/>
                          </a:solidFill>
                          <a:effectLst/>
                          <a:latin typeface="+mn-lt"/>
                          <a:ea typeface="+mn-ea"/>
                          <a:cs typeface="+mn-cs"/>
                        </a:rPr>
                        <a:t>Economic development </a:t>
                      </a:r>
                      <a:endParaRPr lang="ko-KR" altLang="en-US" sz="2400" b="0" kern="1200" dirty="0">
                        <a:solidFill>
                          <a:schemeClr val="tx1"/>
                        </a:solidFill>
                        <a:effectLst/>
                        <a:latin typeface="+mn-lt"/>
                        <a:ea typeface="+mn-ea"/>
                        <a:cs typeface="+mn-cs"/>
                      </a:endParaRPr>
                    </a:p>
                  </a:txBody>
                  <a:tcPr marL="51435" marR="51435" marT="0" marB="0" anchor="ctr"/>
                </a:tc>
                <a:tc hMerge="1">
                  <a:txBody>
                    <a:bodyPr/>
                    <a:lstStyle/>
                    <a:p>
                      <a:pPr algn="ctr">
                        <a:lnSpc>
                          <a:spcPts val="1700"/>
                        </a:lnSpc>
                        <a:spcAft>
                          <a:spcPts val="0"/>
                        </a:spcAft>
                      </a:pPr>
                      <a:endParaRPr lang="ko-KR" altLang="en-US" sz="1400" dirty="0">
                        <a:effectLst/>
                        <a:latin typeface="+mj-lt"/>
                      </a:endParaRPr>
                    </a:p>
                  </a:txBody>
                  <a:tcPr marL="68580" marR="68580"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0" kern="1200" dirty="0">
                          <a:solidFill>
                            <a:schemeClr val="tx1"/>
                          </a:solidFill>
                          <a:effectLst/>
                          <a:latin typeface="+mn-lt"/>
                          <a:ea typeface="+mn-ea"/>
                          <a:cs typeface="+mn-cs"/>
                        </a:rPr>
                        <a:t>Environment </a:t>
                      </a:r>
                      <a:endParaRPr lang="ko-KR" altLang="en-US" sz="2400" b="0" kern="1200" dirty="0">
                        <a:solidFill>
                          <a:schemeClr val="tx1"/>
                        </a:solidFill>
                        <a:effectLst/>
                        <a:latin typeface="+mn-lt"/>
                        <a:ea typeface="+mn-ea"/>
                        <a:cs typeface="+mn-cs"/>
                      </a:endParaRPr>
                    </a:p>
                  </a:txBody>
                  <a:tcPr marL="51435" marR="51435" marT="0" marB="0" anchor="ctr"/>
                </a:tc>
                <a:extLst>
                  <a:ext uri="{0D108BD9-81ED-4DB2-BD59-A6C34878D82A}">
                    <a16:rowId xmlns="" xmlns:a16="http://schemas.microsoft.com/office/drawing/2014/main" val="10000"/>
                  </a:ext>
                </a:extLst>
              </a:tr>
              <a:tr h="679381">
                <a:tc>
                  <a:txBody>
                    <a:bodyPr/>
                    <a:lstStyle/>
                    <a:p>
                      <a:pPr algn="ctr">
                        <a:lnSpc>
                          <a:spcPct val="100000"/>
                        </a:lnSpc>
                        <a:spcAft>
                          <a:spcPts val="0"/>
                        </a:spcAft>
                      </a:pPr>
                      <a:r>
                        <a:rPr lang="en-US" sz="2000" b="0" dirty="0">
                          <a:solidFill>
                            <a:srgbClr val="00B050"/>
                          </a:solidFill>
                          <a:effectLst/>
                          <a:latin typeface="+mj-lt"/>
                        </a:rPr>
                        <a:t>5 P</a:t>
                      </a:r>
                    </a:p>
                  </a:txBody>
                  <a:tcPr marL="51435" marR="51435" marT="0" marB="0" anchor="ctr"/>
                </a:tc>
                <a:tc>
                  <a:txBody>
                    <a:bodyPr/>
                    <a:lstStyle/>
                    <a:p>
                      <a:pPr algn="ctr">
                        <a:lnSpc>
                          <a:spcPct val="100000"/>
                        </a:lnSpc>
                        <a:spcAft>
                          <a:spcPts val="0"/>
                        </a:spcAft>
                      </a:pPr>
                      <a:r>
                        <a:rPr lang="en-GB" sz="2000" b="0" dirty="0">
                          <a:solidFill>
                            <a:srgbClr val="00B050"/>
                          </a:solidFill>
                          <a:effectLst/>
                          <a:latin typeface="+mj-lt"/>
                        </a:rPr>
                        <a:t>People)</a:t>
                      </a:r>
                    </a:p>
                  </a:txBody>
                  <a:tcPr marL="51435" marR="51435" marT="0" marB="0" anchor="ctr"/>
                </a:tc>
                <a:tc gridSpan="2">
                  <a:txBody>
                    <a:bodyPr/>
                    <a:lstStyle/>
                    <a:p>
                      <a:pPr algn="ctr">
                        <a:lnSpc>
                          <a:spcPct val="100000"/>
                        </a:lnSpc>
                        <a:spcAft>
                          <a:spcPts val="0"/>
                        </a:spcAft>
                      </a:pPr>
                      <a:r>
                        <a:rPr lang="en-GB" altLang="ko-KR" sz="2000" b="0" dirty="0">
                          <a:solidFill>
                            <a:srgbClr val="00B050"/>
                          </a:solidFill>
                          <a:effectLst/>
                          <a:latin typeface="+mj-lt"/>
                        </a:rPr>
                        <a:t>P</a:t>
                      </a:r>
                      <a:r>
                        <a:rPr lang="en-GB" sz="2000" b="0" dirty="0">
                          <a:solidFill>
                            <a:srgbClr val="00B050"/>
                          </a:solidFill>
                          <a:effectLst/>
                          <a:latin typeface="+mj-lt"/>
                        </a:rPr>
                        <a:t>rosperity</a:t>
                      </a:r>
                    </a:p>
                  </a:txBody>
                  <a:tcPr marL="51435" marR="51435" marT="0" marB="0" anchor="ctr"/>
                </a:tc>
                <a:tc hMerge="1">
                  <a:txBody>
                    <a:bodyPr/>
                    <a:lstStyle/>
                    <a:p>
                      <a:pPr latinLnBrk="1"/>
                      <a:endParaRPr lang="ko-KR" altLang="en-US"/>
                    </a:p>
                  </a:txBody>
                  <a:tcPr/>
                </a:tc>
                <a:tc>
                  <a:txBody>
                    <a:bodyPr/>
                    <a:lstStyle/>
                    <a:p>
                      <a:pPr algn="ctr">
                        <a:lnSpc>
                          <a:spcPct val="100000"/>
                        </a:lnSpc>
                        <a:spcAft>
                          <a:spcPts val="0"/>
                        </a:spcAft>
                      </a:pPr>
                      <a:r>
                        <a:rPr lang="en-GB" altLang="ko-KR" sz="2000" b="0" dirty="0">
                          <a:solidFill>
                            <a:srgbClr val="00B050"/>
                          </a:solidFill>
                          <a:effectLst/>
                          <a:latin typeface="+mj-lt"/>
                        </a:rPr>
                        <a:t>P</a:t>
                      </a:r>
                      <a:r>
                        <a:rPr lang="en-GB" sz="2000" b="0" dirty="0">
                          <a:solidFill>
                            <a:srgbClr val="00B050"/>
                          </a:solidFill>
                          <a:effectLst/>
                          <a:latin typeface="+mj-lt"/>
                        </a:rPr>
                        <a:t>lanet</a:t>
                      </a:r>
                    </a:p>
                  </a:txBody>
                  <a:tcPr marL="51435" marR="51435" marT="0" marB="0" anchor="ctr"/>
                </a:tc>
                <a:extLst>
                  <a:ext uri="{0D108BD9-81ED-4DB2-BD59-A6C34878D82A}">
                    <a16:rowId xmlns="" xmlns:a16="http://schemas.microsoft.com/office/drawing/2014/main" val="10001"/>
                  </a:ext>
                </a:extLst>
              </a:tr>
              <a:tr h="1158788">
                <a:tc>
                  <a:txBody>
                    <a:bodyPr/>
                    <a:lstStyle/>
                    <a:p>
                      <a:pPr algn="ctr">
                        <a:lnSpc>
                          <a:spcPct val="100000"/>
                        </a:lnSpc>
                        <a:spcAft>
                          <a:spcPts val="0"/>
                        </a:spcAft>
                      </a:pPr>
                      <a:r>
                        <a:rPr lang="en-US" altLang="ko-KR" sz="2000" b="0" dirty="0">
                          <a:effectLst/>
                          <a:latin typeface="+mj-lt"/>
                        </a:rPr>
                        <a:t>What</a:t>
                      </a:r>
                      <a:endParaRPr lang="en-GB" sz="2000" b="0" dirty="0">
                        <a:effectLst/>
                        <a:latin typeface="+mj-lt"/>
                      </a:endParaRPr>
                    </a:p>
                  </a:txBody>
                  <a:tcPr marL="51435" marR="51435" marT="0" marB="0" anchor="ctr"/>
                </a:tc>
                <a:tc>
                  <a:txBody>
                    <a:bodyPr/>
                    <a:lstStyle/>
                    <a:p>
                      <a:pPr algn="l">
                        <a:lnSpc>
                          <a:spcPct val="100000"/>
                        </a:lnSpc>
                        <a:spcAft>
                          <a:spcPts val="0"/>
                        </a:spcAft>
                      </a:pPr>
                      <a:r>
                        <a:rPr lang="en-US" altLang="ko-KR" sz="2000" b="0" dirty="0" smtClean="0">
                          <a:effectLst/>
                          <a:latin typeface="+mj-lt"/>
                        </a:rPr>
                        <a:t>1,2</a:t>
                      </a:r>
                      <a:r>
                        <a:rPr lang="en-US" altLang="ko-KR" sz="2000" b="0" dirty="0">
                          <a:effectLst/>
                          <a:latin typeface="+mj-lt"/>
                        </a:rPr>
                        <a:t>, 3, 4, 5 </a:t>
                      </a:r>
                      <a:r>
                        <a:rPr lang="en-US" altLang="ko-KR" sz="2000" b="0" dirty="0" smtClean="0">
                          <a:effectLst/>
                          <a:latin typeface="+mj-lt"/>
                        </a:rPr>
                        <a:t>+</a:t>
                      </a:r>
                      <a:endParaRPr lang="ko-KR" altLang="en-US" sz="2000" b="0" dirty="0">
                        <a:effectLst/>
                        <a:latin typeface="+mj-lt"/>
                      </a:endParaRPr>
                    </a:p>
                  </a:txBody>
                  <a:tcPr marL="51435" marR="51435" marT="0" marB="0" anchor="ctr"/>
                </a:tc>
                <a:tc gridSpan="2">
                  <a:txBody>
                    <a:bodyPr/>
                    <a:lstStyle/>
                    <a:p>
                      <a:pPr algn="l">
                        <a:lnSpc>
                          <a:spcPct val="100000"/>
                        </a:lnSpc>
                        <a:spcAft>
                          <a:spcPts val="0"/>
                        </a:spcAft>
                      </a:pPr>
                      <a:r>
                        <a:rPr lang="en-US" altLang="ko-KR" sz="2000" b="0" kern="1200" dirty="0">
                          <a:solidFill>
                            <a:schemeClr val="tx1"/>
                          </a:solidFill>
                          <a:effectLst/>
                          <a:latin typeface="+mn-lt"/>
                          <a:ea typeface="+mn-ea"/>
                          <a:cs typeface="+mn-cs"/>
                        </a:rPr>
                        <a:t>7, 8, 9, 10, 11 +</a:t>
                      </a:r>
                      <a:endParaRPr lang="ko-KR" altLang="en-US" sz="2000" b="0" dirty="0">
                        <a:effectLst/>
                        <a:latin typeface="+mj-lt"/>
                      </a:endParaRPr>
                    </a:p>
                  </a:txBody>
                  <a:tcPr marL="51435" marR="51435" marT="0" marB="0" anchor="ctr"/>
                </a:tc>
                <a:tc hMerge="1">
                  <a:txBody>
                    <a:bodyPr/>
                    <a:lstStyle/>
                    <a:p>
                      <a:pPr latinLnBrk="1"/>
                      <a:endParaRPr lang="ko-KR" altLang="en-US"/>
                    </a:p>
                  </a:txBody>
                  <a:tcPr/>
                </a:tc>
                <a:tc>
                  <a:txBody>
                    <a:bodyPr/>
                    <a:lstStyle/>
                    <a:p>
                      <a:pPr algn="l">
                        <a:lnSpc>
                          <a:spcPct val="100000"/>
                        </a:lnSpc>
                        <a:spcAft>
                          <a:spcPts val="0"/>
                        </a:spcAft>
                      </a:pPr>
                      <a:r>
                        <a:rPr lang="en-US" altLang="ko-KR" sz="2000" b="0" kern="1200" dirty="0">
                          <a:solidFill>
                            <a:schemeClr val="tx1"/>
                          </a:solidFill>
                          <a:effectLst/>
                          <a:latin typeface="+mn-lt"/>
                          <a:ea typeface="+mn-ea"/>
                          <a:cs typeface="+mn-cs"/>
                        </a:rPr>
                        <a:t>12, 13, 14, 15, +</a:t>
                      </a:r>
                      <a:endParaRPr lang="ko-KR" altLang="en-US" sz="2000" b="0" dirty="0">
                        <a:effectLst/>
                        <a:latin typeface="+mj-lt"/>
                      </a:endParaRPr>
                    </a:p>
                  </a:txBody>
                  <a:tcPr marL="51435" marR="51435" marT="0" marB="0" anchor="ctr"/>
                </a:tc>
                <a:extLst>
                  <a:ext uri="{0D108BD9-81ED-4DB2-BD59-A6C34878D82A}">
                    <a16:rowId xmlns="" xmlns:a16="http://schemas.microsoft.com/office/drawing/2014/main" val="10002"/>
                  </a:ext>
                </a:extLst>
              </a:tr>
              <a:tr h="679381">
                <a:tc>
                  <a:txBody>
                    <a:bodyPr/>
                    <a:lstStyle/>
                    <a:p>
                      <a:pPr algn="ctr">
                        <a:lnSpc>
                          <a:spcPct val="100000"/>
                        </a:lnSpc>
                        <a:spcAft>
                          <a:spcPts val="0"/>
                        </a:spcAft>
                      </a:pPr>
                      <a:r>
                        <a:rPr lang="en-US" sz="2000" b="0" dirty="0">
                          <a:effectLst/>
                          <a:latin typeface="+mj-lt"/>
                        </a:rPr>
                        <a:t>What+</a:t>
                      </a:r>
                    </a:p>
                    <a:p>
                      <a:pPr algn="ctr">
                        <a:lnSpc>
                          <a:spcPct val="100000"/>
                        </a:lnSpc>
                        <a:spcAft>
                          <a:spcPts val="0"/>
                        </a:spcAft>
                      </a:pPr>
                      <a:r>
                        <a:rPr lang="en-US" sz="2000" b="0" dirty="0">
                          <a:effectLst/>
                          <a:latin typeface="+mj-lt"/>
                        </a:rPr>
                        <a:t>How</a:t>
                      </a:r>
                    </a:p>
                  </a:txBody>
                  <a:tcPr marL="51435" marR="51435" marT="0" marB="0" anchor="ctr"/>
                </a:tc>
                <a:tc gridSpan="2">
                  <a:txBody>
                    <a:bodyPr/>
                    <a:lstStyle/>
                    <a:p>
                      <a:pPr algn="ctr">
                        <a:lnSpc>
                          <a:spcPct val="100000"/>
                        </a:lnSpc>
                        <a:spcAft>
                          <a:spcPts val="0"/>
                        </a:spcAft>
                      </a:pPr>
                      <a:r>
                        <a:rPr lang="en-US" altLang="ko-KR" sz="2000" b="0" dirty="0">
                          <a:effectLst/>
                          <a:latin typeface="+mj-lt"/>
                        </a:rPr>
                        <a:t>Peace, Human Rights and Democracy (PHD) Justice and Peace, Democratic Governance, etc. (16)</a:t>
                      </a:r>
                      <a:endParaRPr lang="ko-KR" altLang="en-US" sz="2000" b="0" dirty="0">
                        <a:effectLst/>
                        <a:latin typeface="+mj-lt"/>
                      </a:endParaRPr>
                    </a:p>
                  </a:txBody>
                  <a:tcPr marL="51435" marR="51435" marT="0" marB="0" anchor="ctr"/>
                </a:tc>
                <a:tc hMerge="1">
                  <a:txBody>
                    <a:bodyPr/>
                    <a:lstStyle/>
                    <a:p>
                      <a:pPr latinLnBrk="1"/>
                      <a:endParaRPr lang="ko-KR" altLang="en-US"/>
                    </a:p>
                  </a:txBody>
                  <a:tcPr/>
                </a:tc>
                <a:tc gridSpan="2">
                  <a:txBody>
                    <a:bodyPr/>
                    <a:lstStyle/>
                    <a:p>
                      <a:pPr algn="ctr">
                        <a:lnSpc>
                          <a:spcPct val="100000"/>
                        </a:lnSpc>
                        <a:spcAft>
                          <a:spcPts val="0"/>
                        </a:spcAft>
                      </a:pPr>
                      <a:r>
                        <a:rPr lang="en-GB" sz="2000" b="0" dirty="0">
                          <a:solidFill>
                            <a:srgbClr val="00B050"/>
                          </a:solidFill>
                          <a:effectLst/>
                          <a:latin typeface="+mj-lt"/>
                        </a:rPr>
                        <a:t>Peace</a:t>
                      </a:r>
                    </a:p>
                  </a:txBody>
                  <a:tcPr marL="51435" marR="51435" marT="0" marB="0" anchor="ctr"/>
                </a:tc>
                <a:tc hMerge="1">
                  <a:txBody>
                    <a:bodyPr/>
                    <a:lstStyle/>
                    <a:p>
                      <a:pPr latinLnBrk="1"/>
                      <a:endParaRPr lang="ko-KR" altLang="en-US"/>
                    </a:p>
                  </a:txBody>
                  <a:tcPr/>
                </a:tc>
                <a:extLst>
                  <a:ext uri="{0D108BD9-81ED-4DB2-BD59-A6C34878D82A}">
                    <a16:rowId xmlns="" xmlns:a16="http://schemas.microsoft.com/office/drawing/2014/main" val="10003"/>
                  </a:ext>
                </a:extLst>
              </a:tr>
              <a:tr h="763258">
                <a:tc>
                  <a:txBody>
                    <a:bodyPr/>
                    <a:lstStyle/>
                    <a:p>
                      <a:pPr algn="ctr">
                        <a:lnSpc>
                          <a:spcPct val="100000"/>
                        </a:lnSpc>
                        <a:spcAft>
                          <a:spcPts val="0"/>
                        </a:spcAft>
                      </a:pPr>
                      <a:r>
                        <a:rPr lang="en-GB" sz="2000" b="0" dirty="0">
                          <a:effectLst/>
                          <a:latin typeface="+mj-lt"/>
                        </a:rPr>
                        <a:t>How</a:t>
                      </a:r>
                    </a:p>
                  </a:txBody>
                  <a:tcPr marL="51435" marR="51435" marT="0" marB="0" anchor="ctr"/>
                </a:tc>
                <a:tc gridSpan="2">
                  <a:txBody>
                    <a:bodyPr/>
                    <a:lstStyle/>
                    <a:p>
                      <a:pPr algn="ctr">
                        <a:lnSpc>
                          <a:spcPct val="100000"/>
                        </a:lnSpc>
                        <a:spcAft>
                          <a:spcPts val="0"/>
                        </a:spcAft>
                      </a:pPr>
                      <a:r>
                        <a:rPr lang="en-US" altLang="ko-KR" sz="2000" b="0" dirty="0">
                          <a:effectLst/>
                          <a:latin typeface="+mj-lt"/>
                        </a:rPr>
                        <a:t>Means of Implementation (</a:t>
                      </a:r>
                      <a:r>
                        <a:rPr lang="en-US" altLang="ko-KR" sz="2000" b="0" dirty="0" err="1">
                          <a:effectLst/>
                          <a:latin typeface="+mj-lt"/>
                        </a:rPr>
                        <a:t>MoI</a:t>
                      </a:r>
                      <a:r>
                        <a:rPr lang="en-US" altLang="ko-KR" sz="2000" b="0" dirty="0">
                          <a:effectLst/>
                          <a:latin typeface="+mj-lt"/>
                        </a:rPr>
                        <a:t>) and Global Partnerships </a:t>
                      </a:r>
                      <a:r>
                        <a:rPr lang="ko-KR" altLang="en-US" sz="2000" b="0" dirty="0">
                          <a:effectLst/>
                          <a:latin typeface="+mj-lt"/>
                        </a:rPr>
                        <a:t> </a:t>
                      </a:r>
                      <a:r>
                        <a:rPr lang="en-US" altLang="ko-KR" sz="2000" b="0" dirty="0">
                          <a:effectLst/>
                          <a:latin typeface="+mj-lt"/>
                        </a:rPr>
                        <a:t>(17)</a:t>
                      </a:r>
                      <a:endParaRPr lang="ko-KR" altLang="en-US" sz="2000" b="0" dirty="0">
                        <a:effectLst/>
                        <a:latin typeface="+mj-lt"/>
                      </a:endParaRPr>
                    </a:p>
                  </a:txBody>
                  <a:tcPr marL="51435" marR="51435" marT="0" marB="0" anchor="ctr"/>
                </a:tc>
                <a:tc hMerge="1">
                  <a:txBody>
                    <a:bodyPr/>
                    <a:lstStyle/>
                    <a:p>
                      <a:pPr latinLnBrk="1"/>
                      <a:endParaRPr lang="ko-KR" altLang="en-US"/>
                    </a:p>
                  </a:txBody>
                  <a:tcPr/>
                </a:tc>
                <a:tc gridSpan="2">
                  <a:txBody>
                    <a:bodyPr/>
                    <a:lstStyle/>
                    <a:p>
                      <a:pPr algn="ctr">
                        <a:lnSpc>
                          <a:spcPct val="100000"/>
                        </a:lnSpc>
                        <a:spcAft>
                          <a:spcPts val="0"/>
                        </a:spcAft>
                      </a:pPr>
                      <a:r>
                        <a:rPr lang="en-GB" sz="2000" b="0" dirty="0">
                          <a:solidFill>
                            <a:srgbClr val="00B050"/>
                          </a:solidFill>
                          <a:effectLst/>
                          <a:latin typeface="+mj-lt"/>
                        </a:rPr>
                        <a:t>Partnership</a:t>
                      </a:r>
                    </a:p>
                  </a:txBody>
                  <a:tcPr marL="51435" marR="51435" marT="0" marB="0" anchor="ctr"/>
                </a:tc>
                <a:tc hMerge="1">
                  <a:txBody>
                    <a:bodyPr/>
                    <a:lstStyle/>
                    <a:p>
                      <a:pPr latinLnBrk="1"/>
                      <a:endParaRPr lang="ko-KR" alt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0341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fontScale="90000"/>
          </a:bodyPr>
          <a:lstStyle/>
          <a:p>
            <a:r>
              <a:rPr lang="en-US" sz="1600" b="1" dirty="0"/>
              <a:t>Goal 16. Promote peaceful and inclusive societies for sustainable development, provide access to justice for all and build effective, accountable and inclusive institutions at all levels</a:t>
            </a:r>
            <a:r>
              <a:rPr lang="en-US" sz="1800" b="1" dirty="0"/>
              <a:t/>
            </a:r>
            <a:br>
              <a:rPr lang="en-US" sz="1800" b="1" dirty="0"/>
            </a:br>
            <a:r>
              <a:rPr lang="ko-KR" altLang="en-US" sz="1600" dirty="0"/>
              <a:t/>
            </a:r>
            <a:br>
              <a:rPr lang="ko-KR" altLang="en-US" sz="1600" dirty="0"/>
            </a:br>
            <a:endParaRPr lang="ko-KR" altLang="en-US" sz="1800" b="1" dirty="0"/>
          </a:p>
        </p:txBody>
      </p:sp>
      <p:sp>
        <p:nvSpPr>
          <p:cNvPr id="4" name="내용 개체 틀 3"/>
          <p:cNvSpPr>
            <a:spLocks noGrp="1"/>
          </p:cNvSpPr>
          <p:nvPr>
            <p:ph idx="1"/>
          </p:nvPr>
        </p:nvSpPr>
        <p:spPr>
          <a:xfrm>
            <a:off x="323528" y="1214754"/>
            <a:ext cx="8496944" cy="4911409"/>
          </a:xfrm>
        </p:spPr>
        <p:txBody>
          <a:bodyPr>
            <a:noAutofit/>
          </a:bodyPr>
          <a:lstStyle/>
          <a:p>
            <a:pPr algn="ctr">
              <a:buNone/>
            </a:pPr>
            <a:r>
              <a:rPr lang="en-US" sz="1100" b="1" dirty="0">
                <a:solidFill>
                  <a:srgbClr val="0000FF"/>
                </a:solidFill>
              </a:rPr>
              <a:t>Targets</a:t>
            </a:r>
          </a:p>
          <a:p>
            <a:pPr>
              <a:buNone/>
            </a:pPr>
            <a:r>
              <a:rPr lang="en-US" sz="1400" b="1" dirty="0"/>
              <a:t>16.1 Significantly reduce all forms of violence and related death   rates everywhere </a:t>
            </a:r>
          </a:p>
          <a:p>
            <a:pPr>
              <a:buNone/>
            </a:pPr>
            <a:r>
              <a:rPr lang="en-US" sz="1400" b="1" dirty="0"/>
              <a:t>16.2 End abuse, exploitation, trafficking and all forms of violence against and torture of children </a:t>
            </a:r>
          </a:p>
          <a:p>
            <a:pPr>
              <a:buNone/>
            </a:pPr>
            <a:r>
              <a:rPr lang="en-US" sz="1400" b="1" dirty="0"/>
              <a:t>16.3 Promote the </a:t>
            </a:r>
            <a:r>
              <a:rPr lang="en-US" sz="1400" b="1" dirty="0">
                <a:solidFill>
                  <a:srgbClr val="1F24F3"/>
                </a:solidFill>
              </a:rPr>
              <a:t>rule of law </a:t>
            </a:r>
            <a:r>
              <a:rPr lang="en-US" sz="1400" b="1" dirty="0"/>
              <a:t>at the national and international </a:t>
            </a:r>
            <a:r>
              <a:rPr lang="en-US" sz="1400" b="1" dirty="0" smtClean="0"/>
              <a:t>levels </a:t>
            </a:r>
            <a:r>
              <a:rPr lang="en-US" sz="1400" b="1" dirty="0"/>
              <a:t>and ensure equal </a:t>
            </a:r>
            <a:r>
              <a:rPr lang="en-US" sz="1400" b="1" dirty="0">
                <a:solidFill>
                  <a:srgbClr val="1F24F3"/>
                </a:solidFill>
              </a:rPr>
              <a:t>access to  justice </a:t>
            </a:r>
            <a:r>
              <a:rPr lang="en-US" sz="1400" b="1" dirty="0"/>
              <a:t>for all </a:t>
            </a:r>
          </a:p>
          <a:p>
            <a:pPr>
              <a:buNone/>
            </a:pPr>
            <a:r>
              <a:rPr lang="en-US" sz="1400" b="1" dirty="0"/>
              <a:t>16.4 By 2030, significantly reduce illicit financial and arms </a:t>
            </a:r>
            <a:r>
              <a:rPr lang="en-US" sz="1400" b="1" dirty="0" smtClean="0"/>
              <a:t>flows</a:t>
            </a:r>
            <a:r>
              <a:rPr lang="en-US" sz="1400" b="1" dirty="0"/>
              <a:t>, strengthen the recovery and </a:t>
            </a:r>
            <a:r>
              <a:rPr lang="en-US" sz="1400" b="1" dirty="0" smtClean="0"/>
              <a:t>    return </a:t>
            </a:r>
            <a:r>
              <a:rPr lang="en-US" sz="1400" b="1" dirty="0"/>
              <a:t>of stolen assets   and combat all forms of organized crime </a:t>
            </a:r>
          </a:p>
          <a:p>
            <a:pPr>
              <a:buNone/>
            </a:pPr>
            <a:r>
              <a:rPr lang="en-US" sz="1400" b="1" dirty="0"/>
              <a:t>16.5 Substantially reduce </a:t>
            </a:r>
            <a:r>
              <a:rPr lang="en-US" sz="1400" b="1" dirty="0">
                <a:solidFill>
                  <a:srgbClr val="1F24F3"/>
                </a:solidFill>
              </a:rPr>
              <a:t>corruption and bribery </a:t>
            </a:r>
            <a:r>
              <a:rPr lang="en-US" sz="1400" b="1" dirty="0"/>
              <a:t>in all their forms </a:t>
            </a:r>
          </a:p>
          <a:p>
            <a:pPr>
              <a:buNone/>
            </a:pPr>
            <a:r>
              <a:rPr lang="en-US" sz="1400" b="1" dirty="0"/>
              <a:t>16.6 Develop </a:t>
            </a:r>
            <a:r>
              <a:rPr lang="en-US" sz="1400" b="1" dirty="0">
                <a:solidFill>
                  <a:srgbClr val="1F24F3"/>
                </a:solidFill>
              </a:rPr>
              <a:t>effective, accountable and transparent institutions  </a:t>
            </a:r>
            <a:r>
              <a:rPr lang="en-US" sz="1400" b="1" dirty="0"/>
              <a:t>at all levels </a:t>
            </a:r>
          </a:p>
          <a:p>
            <a:pPr>
              <a:buNone/>
            </a:pPr>
            <a:r>
              <a:rPr lang="en-US" sz="1400" b="1" dirty="0"/>
              <a:t>16.7 Ensure responsive, inclusive, participatory and representative </a:t>
            </a:r>
            <a:r>
              <a:rPr lang="en-US" sz="1400" b="1" dirty="0">
                <a:solidFill>
                  <a:srgbClr val="1F24F3"/>
                </a:solidFill>
              </a:rPr>
              <a:t>decision-making </a:t>
            </a:r>
            <a:r>
              <a:rPr lang="en-US" sz="1400" b="1" dirty="0"/>
              <a:t>at all levels </a:t>
            </a:r>
          </a:p>
          <a:p>
            <a:pPr>
              <a:buNone/>
            </a:pPr>
            <a:r>
              <a:rPr lang="en-US" sz="1400" b="1" dirty="0"/>
              <a:t>16.8 Broaden and strengthen the participation of </a:t>
            </a:r>
            <a:r>
              <a:rPr lang="en-US" sz="1400" b="1" dirty="0" smtClean="0"/>
              <a:t>developing </a:t>
            </a:r>
            <a:r>
              <a:rPr lang="en-US" sz="1400" b="1" dirty="0"/>
              <a:t>countries in the institutions of </a:t>
            </a:r>
            <a:r>
              <a:rPr lang="en-US" sz="1400" b="1" dirty="0" smtClean="0"/>
              <a:t>      global </a:t>
            </a:r>
            <a:r>
              <a:rPr lang="en-US" sz="1400" b="1" dirty="0"/>
              <a:t>governance </a:t>
            </a:r>
          </a:p>
          <a:p>
            <a:pPr>
              <a:buNone/>
            </a:pPr>
            <a:r>
              <a:rPr lang="en-US" sz="1400" b="1" dirty="0"/>
              <a:t>16.9 By 2030, provide legal identity for all, including </a:t>
            </a:r>
            <a:r>
              <a:rPr lang="en-US" sz="1400" b="1" dirty="0" smtClean="0"/>
              <a:t>birth </a:t>
            </a:r>
            <a:r>
              <a:rPr lang="en-US" sz="1400" b="1" dirty="0"/>
              <a:t>registration </a:t>
            </a:r>
          </a:p>
          <a:p>
            <a:pPr>
              <a:buNone/>
            </a:pPr>
            <a:r>
              <a:rPr lang="en-US" sz="1400" b="1" dirty="0"/>
              <a:t>16.10 Ensure </a:t>
            </a:r>
            <a:r>
              <a:rPr lang="en-US" sz="1400" b="1" dirty="0">
                <a:solidFill>
                  <a:srgbClr val="1F24F3"/>
                </a:solidFill>
              </a:rPr>
              <a:t>public access to information </a:t>
            </a:r>
            <a:r>
              <a:rPr lang="en-US" sz="1400" b="1" dirty="0"/>
              <a:t>and protect </a:t>
            </a:r>
            <a:r>
              <a:rPr lang="en-US" sz="1400" b="1" dirty="0">
                <a:solidFill>
                  <a:srgbClr val="1F24F3"/>
                </a:solidFill>
              </a:rPr>
              <a:t>fundamental freedoms</a:t>
            </a:r>
            <a:r>
              <a:rPr lang="en-US" sz="1400" b="1" dirty="0"/>
              <a:t>, in accordance with national legislation </a:t>
            </a:r>
            <a:r>
              <a:rPr lang="en-US" sz="1400" b="1" dirty="0" smtClean="0"/>
              <a:t>and international </a:t>
            </a:r>
            <a:r>
              <a:rPr lang="en-US" sz="1400" b="1" dirty="0"/>
              <a:t>agreements </a:t>
            </a:r>
          </a:p>
          <a:p>
            <a:pPr>
              <a:buNone/>
            </a:pPr>
            <a:r>
              <a:rPr lang="en-US" sz="1400" b="1" dirty="0"/>
              <a:t>16.a Strengthen relevant </a:t>
            </a:r>
            <a:r>
              <a:rPr lang="en-US" sz="1400" b="1" dirty="0">
                <a:solidFill>
                  <a:srgbClr val="1F24F3"/>
                </a:solidFill>
              </a:rPr>
              <a:t>national institutions</a:t>
            </a:r>
            <a:r>
              <a:rPr lang="en-US" sz="1400" b="1" dirty="0"/>
              <a:t>, including through  international cooperation, </a:t>
            </a:r>
            <a:r>
              <a:rPr lang="en-US" sz="1400" b="1" dirty="0" smtClean="0"/>
              <a:t>       for </a:t>
            </a:r>
            <a:r>
              <a:rPr lang="en-US" sz="1400" b="1" dirty="0"/>
              <a:t>building capacity at all levels, </a:t>
            </a:r>
            <a:r>
              <a:rPr lang="en-US" sz="1400" b="1" dirty="0" smtClean="0"/>
              <a:t>in </a:t>
            </a:r>
            <a:r>
              <a:rPr lang="en-US" sz="1400" b="1" dirty="0"/>
              <a:t>particular in developing countries, to prevent  violence </a:t>
            </a:r>
            <a:r>
              <a:rPr lang="en-US" sz="1400" b="1" dirty="0" smtClean="0"/>
              <a:t> and combat </a:t>
            </a:r>
            <a:r>
              <a:rPr lang="en-US" sz="1400" b="1" dirty="0"/>
              <a:t>terrorism and crime </a:t>
            </a:r>
          </a:p>
          <a:p>
            <a:pPr>
              <a:buNone/>
            </a:pPr>
            <a:r>
              <a:rPr lang="en-US" sz="1400" b="1" dirty="0"/>
              <a:t>16.b Promote and enforce non-discriminatory laws and policies for sustainable development. </a:t>
            </a:r>
            <a:endParaRPr lang="ko-KR" altLang="en-US" sz="1400" b="1" dirty="0"/>
          </a:p>
        </p:txBody>
      </p:sp>
      <p:sp>
        <p:nvSpPr>
          <p:cNvPr id="6" name="직사각형 5"/>
          <p:cNvSpPr/>
          <p:nvPr/>
        </p:nvSpPr>
        <p:spPr>
          <a:xfrm>
            <a:off x="72008" y="1124744"/>
            <a:ext cx="8964488" cy="9001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dirty="0"/>
          </a:p>
        </p:txBody>
      </p:sp>
    </p:spTree>
    <p:extLst>
      <p:ext uri="{BB962C8B-B14F-4D97-AF65-F5344CB8AC3E}">
        <p14:creationId xmlns:p14="http://schemas.microsoft.com/office/powerpoint/2010/main" val="8206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SDG 17 – </a:t>
            </a:r>
            <a:r>
              <a:rPr lang="en-US" altLang="ko-KR" dirty="0" err="1"/>
              <a:t>MoI</a:t>
            </a:r>
            <a:r>
              <a:rPr lang="en-US" altLang="ko-KR" dirty="0"/>
              <a:t> and Partnerships</a:t>
            </a:r>
            <a:endParaRPr lang="ko-KR" altLang="en-US" dirty="0"/>
          </a:p>
        </p:txBody>
      </p:sp>
      <p:graphicFrame>
        <p:nvGraphicFramePr>
          <p:cNvPr id="6" name="내용 개체 틀 5"/>
          <p:cNvGraphicFramePr>
            <a:graphicFrameLocks noGrp="1"/>
          </p:cNvGraphicFramePr>
          <p:nvPr>
            <p:ph sz="half" idx="1"/>
            <p:extLst>
              <p:ext uri="{D42A27DB-BD31-4B8C-83A1-F6EECF244321}">
                <p14:modId xmlns:p14="http://schemas.microsoft.com/office/powerpoint/2010/main" val="2124995007"/>
              </p:ext>
            </p:extLst>
          </p:nvPr>
        </p:nvGraphicFramePr>
        <p:xfrm>
          <a:off x="755576" y="1556792"/>
          <a:ext cx="374903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내용 개체 틀 9"/>
          <p:cNvGraphicFramePr>
            <a:graphicFrameLocks noGrp="1"/>
          </p:cNvGraphicFramePr>
          <p:nvPr>
            <p:ph sz="half" idx="2"/>
            <p:extLst>
              <p:ext uri="{D42A27DB-BD31-4B8C-83A1-F6EECF244321}">
                <p14:modId xmlns:p14="http://schemas.microsoft.com/office/powerpoint/2010/main" val="1577783819"/>
              </p:ext>
            </p:extLst>
          </p:nvPr>
        </p:nvGraphicFramePr>
        <p:xfrm>
          <a:off x="4518421" y="1484784"/>
          <a:ext cx="4446067" cy="41945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3029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endParaRPr lang="ko-KR" altLang="en-US" dirty="0"/>
          </a:p>
        </p:txBody>
      </p:sp>
      <p:sp>
        <p:nvSpPr>
          <p:cNvPr id="6" name="내용 개체 틀 5"/>
          <p:cNvSpPr>
            <a:spLocks noGrp="1"/>
          </p:cNvSpPr>
          <p:nvPr>
            <p:ph idx="1"/>
          </p:nvPr>
        </p:nvSpPr>
        <p:spPr>
          <a:xfrm>
            <a:off x="457200" y="764704"/>
            <a:ext cx="8229600" cy="5616624"/>
          </a:xfrm>
        </p:spPr>
        <p:txBody>
          <a:bodyPr>
            <a:normAutofit fontScale="62500" lnSpcReduction="20000"/>
          </a:bodyPr>
          <a:lstStyle/>
          <a:p>
            <a:pPr marL="0" indent="0">
              <a:buNone/>
            </a:pPr>
            <a:r>
              <a:rPr lang="en-GB" altLang="ko-KR" b="1" dirty="0"/>
              <a:t>Finance</a:t>
            </a:r>
            <a:endParaRPr lang="ko-KR" altLang="ko-KR" b="1" dirty="0"/>
          </a:p>
          <a:p>
            <a:r>
              <a:rPr lang="en-GB" altLang="ko-KR" dirty="0"/>
              <a:t>17.1	Strengthen domestic resource mobilization, including through international support to developing countries, to improve domestic capacity for tax and other revenue collection</a:t>
            </a:r>
            <a:endParaRPr lang="ko-KR" altLang="ko-KR" dirty="0"/>
          </a:p>
          <a:p>
            <a:r>
              <a:rPr lang="en-GB" altLang="ko-KR" u="sng" dirty="0"/>
              <a:t>17.2	Developed countries to implement fully their official development assistance commitments, including the commitment by many developed countries to achieve the target of 0.7 per cent of gross national income for official development assistance (ODA/GNI) to developing countries and 0.15 to 0.20 per cent of ODA/GNI to least developed countries; ODA providers are encouraged to consider setting a target to provide at least 0.20 per cent of ODA/GNI to least developed countries</a:t>
            </a:r>
            <a:endParaRPr lang="ko-KR" altLang="ko-KR" u="sng" dirty="0"/>
          </a:p>
          <a:p>
            <a:r>
              <a:rPr lang="en-GB" altLang="ko-KR" dirty="0"/>
              <a:t>17.3	Mobilize additional financial resources for developing countries from multiple sources</a:t>
            </a:r>
            <a:endParaRPr lang="ko-KR" altLang="ko-KR" dirty="0"/>
          </a:p>
          <a:p>
            <a:r>
              <a:rPr lang="en-GB" altLang="ko-KR" dirty="0"/>
              <a:t>17.4	Assist developing countries in attaining long-term debt sustainability through coordinated policies aimed at fostering debt financing, debt relief and debt restructuring, as appropriate, and address the external debt of highly indebted poor countries to reduce debt distress</a:t>
            </a:r>
            <a:endParaRPr lang="ko-KR" altLang="ko-KR" dirty="0"/>
          </a:p>
          <a:p>
            <a:r>
              <a:rPr lang="en-GB" altLang="ko-KR" dirty="0"/>
              <a:t>17.5	Adopt and implement investment promotion regimes for least developed countries</a:t>
            </a:r>
            <a:endParaRPr lang="ko-KR" altLang="ko-KR" dirty="0"/>
          </a:p>
          <a:p>
            <a:pPr marL="0" indent="0">
              <a:buNone/>
            </a:pPr>
            <a:endParaRPr lang="ko-KR" altLang="en-US" dirty="0"/>
          </a:p>
        </p:txBody>
      </p:sp>
    </p:spTree>
    <p:extLst>
      <p:ext uri="{BB962C8B-B14F-4D97-AF65-F5344CB8AC3E}">
        <p14:creationId xmlns:p14="http://schemas.microsoft.com/office/powerpoint/2010/main" val="180562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539552" y="0"/>
            <a:ext cx="8229600" cy="1143000"/>
          </a:xfrm>
        </p:spPr>
        <p:txBody>
          <a:bodyPr/>
          <a:lstStyle/>
          <a:p>
            <a:endParaRPr lang="ko-KR" altLang="en-US"/>
          </a:p>
        </p:txBody>
      </p:sp>
      <p:sp>
        <p:nvSpPr>
          <p:cNvPr id="6" name="내용 개체 틀 5"/>
          <p:cNvSpPr>
            <a:spLocks noGrp="1"/>
          </p:cNvSpPr>
          <p:nvPr>
            <p:ph idx="1"/>
          </p:nvPr>
        </p:nvSpPr>
        <p:spPr>
          <a:xfrm>
            <a:off x="457200" y="692696"/>
            <a:ext cx="8229600" cy="5433467"/>
          </a:xfrm>
        </p:spPr>
        <p:txBody>
          <a:bodyPr>
            <a:normAutofit fontScale="55000" lnSpcReduction="20000"/>
          </a:bodyPr>
          <a:lstStyle/>
          <a:p>
            <a:pPr marL="0" indent="0">
              <a:buNone/>
            </a:pPr>
            <a:r>
              <a:rPr lang="en-GB" altLang="ko-KR" b="1" dirty="0"/>
              <a:t>Technology</a:t>
            </a:r>
            <a:endParaRPr lang="ko-KR" altLang="ko-KR" b="1" dirty="0"/>
          </a:p>
          <a:p>
            <a:r>
              <a:rPr lang="en-GB" altLang="ko-KR" dirty="0"/>
              <a:t>17.6	Enhance North-South, South-South and triangular regional and international cooperation on and access to science, technology and innovation and enhance knowledge sharing on mutually agreed terms, including through improved coordination among existing mechanisms, in particular at the United Nations level, and through a global technology facilitation mechanism</a:t>
            </a:r>
            <a:endParaRPr lang="ko-KR" altLang="ko-KR" dirty="0"/>
          </a:p>
          <a:p>
            <a:r>
              <a:rPr lang="en-GB" altLang="ko-KR" dirty="0"/>
              <a:t>17.7	Promote the development, transfer, dissemination and diffusion of environmentally sound technologies to developing countries on favourable terms, including on concessional and preferential terms, as mutually agreed</a:t>
            </a:r>
            <a:endParaRPr lang="ko-KR" altLang="ko-KR" dirty="0"/>
          </a:p>
          <a:p>
            <a:r>
              <a:rPr lang="en-GB" altLang="ko-KR" dirty="0"/>
              <a:t>17.8	Fully operationalize the technology bank and science, technology and innovation capacity-building mechanism for least developed countries by 2017 and enhance the use of enabling technology, in particular information and communications technology</a:t>
            </a:r>
            <a:endParaRPr lang="ko-KR" altLang="ko-KR" dirty="0"/>
          </a:p>
          <a:p>
            <a:endParaRPr lang="ko-KR" altLang="ko-KR" dirty="0"/>
          </a:p>
          <a:p>
            <a:pPr marL="0" indent="0">
              <a:buNone/>
            </a:pPr>
            <a:r>
              <a:rPr lang="en-GB" altLang="ko-KR" b="1" dirty="0"/>
              <a:t>Capacity-building</a:t>
            </a:r>
            <a:endParaRPr lang="ko-KR" altLang="ko-KR" b="1" dirty="0"/>
          </a:p>
          <a:p>
            <a:r>
              <a:rPr lang="en-GB" altLang="ko-KR" dirty="0"/>
              <a:t>17.9	Enhance international support for implementing effective and targeted capacity-building in developing countries to support national plans to implement all the Sustainable Development Goals, including through North-South, South-South and triangular cooperation</a:t>
            </a:r>
            <a:endParaRPr lang="ko-KR" altLang="ko-KR" dirty="0"/>
          </a:p>
          <a:p>
            <a:endParaRPr lang="ko-KR" altLang="en-US" dirty="0"/>
          </a:p>
        </p:txBody>
      </p:sp>
    </p:spTree>
    <p:extLst>
      <p:ext uri="{BB962C8B-B14F-4D97-AF65-F5344CB8AC3E}">
        <p14:creationId xmlns:p14="http://schemas.microsoft.com/office/powerpoint/2010/main" val="180562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endParaRPr lang="ko-KR" altLang="en-US"/>
          </a:p>
        </p:txBody>
      </p:sp>
      <p:sp>
        <p:nvSpPr>
          <p:cNvPr id="6" name="내용 개체 틀 5"/>
          <p:cNvSpPr>
            <a:spLocks noGrp="1"/>
          </p:cNvSpPr>
          <p:nvPr>
            <p:ph idx="1"/>
          </p:nvPr>
        </p:nvSpPr>
        <p:spPr>
          <a:xfrm>
            <a:off x="457200" y="764704"/>
            <a:ext cx="8229600" cy="5544616"/>
          </a:xfrm>
        </p:spPr>
        <p:txBody>
          <a:bodyPr>
            <a:normAutofit fontScale="77500" lnSpcReduction="20000"/>
          </a:bodyPr>
          <a:lstStyle/>
          <a:p>
            <a:pPr marL="0" indent="0">
              <a:buNone/>
            </a:pPr>
            <a:r>
              <a:rPr lang="en-GB" altLang="ko-KR" b="1" dirty="0"/>
              <a:t>Trade</a:t>
            </a:r>
            <a:endParaRPr lang="ko-KR" altLang="ko-KR" b="1" dirty="0"/>
          </a:p>
          <a:p>
            <a:r>
              <a:rPr lang="en-GB" altLang="ko-KR" dirty="0"/>
              <a:t>17.10	Promote a universal, rules-based, open, non-discriminatory and equitable multilateral trading system under the World Trade Organization, including through the conclusion of negotiations under its Doha Development Agenda</a:t>
            </a:r>
            <a:endParaRPr lang="ko-KR" altLang="ko-KR" dirty="0"/>
          </a:p>
          <a:p>
            <a:r>
              <a:rPr lang="en-GB" altLang="ko-KR" dirty="0"/>
              <a:t>17.11	Significantly increase the exports of developing countries, in particular with a view to doubling the least developed countries’ share of global exports by 2020</a:t>
            </a:r>
            <a:endParaRPr lang="ko-KR" altLang="ko-KR" dirty="0"/>
          </a:p>
          <a:p>
            <a:r>
              <a:rPr lang="en-GB" altLang="ko-KR" dirty="0"/>
              <a:t>17.12	Realize timely implementation of duty-free and quota-free market access on a lasting basis for all least developed countries, consistent with World Trade Organization decisions, including by ensuring that preferential rules of origin applicable to imports from least developed countries are transparent and simple, and contribute to facilitating market access.</a:t>
            </a:r>
            <a:endParaRPr lang="ko-KR" altLang="ko-KR" dirty="0"/>
          </a:p>
          <a:p>
            <a:endParaRPr lang="ko-KR" altLang="en-US" dirty="0"/>
          </a:p>
        </p:txBody>
      </p:sp>
    </p:spTree>
    <p:extLst>
      <p:ext uri="{BB962C8B-B14F-4D97-AF65-F5344CB8AC3E}">
        <p14:creationId xmlns:p14="http://schemas.microsoft.com/office/powerpoint/2010/main" val="180562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endParaRPr lang="ko-KR" altLang="en-US"/>
          </a:p>
        </p:txBody>
      </p:sp>
      <p:sp>
        <p:nvSpPr>
          <p:cNvPr id="6" name="내용 개체 틀 5"/>
          <p:cNvSpPr>
            <a:spLocks noGrp="1"/>
          </p:cNvSpPr>
          <p:nvPr>
            <p:ph idx="1"/>
          </p:nvPr>
        </p:nvSpPr>
        <p:spPr/>
        <p:txBody>
          <a:bodyPr/>
          <a:lstStyle/>
          <a:p>
            <a:endParaRPr lang="ko-KR" altLang="en-US" dirty="0"/>
          </a:p>
        </p:txBody>
      </p:sp>
      <p:sp>
        <p:nvSpPr>
          <p:cNvPr id="2" name="직사각형 1"/>
          <p:cNvSpPr/>
          <p:nvPr/>
        </p:nvSpPr>
        <p:spPr>
          <a:xfrm>
            <a:off x="455384" y="437817"/>
            <a:ext cx="8280920" cy="5940088"/>
          </a:xfrm>
          <a:prstGeom prst="rect">
            <a:avLst/>
          </a:prstGeom>
        </p:spPr>
        <p:txBody>
          <a:bodyPr wrap="square">
            <a:spAutoFit/>
          </a:bodyPr>
          <a:lstStyle/>
          <a:p>
            <a:r>
              <a:rPr lang="en-GB" altLang="ko-KR" sz="2000" b="1" dirty="0"/>
              <a:t>Systemic issues</a:t>
            </a:r>
            <a:endParaRPr lang="ko-KR" altLang="ko-KR" sz="2000" b="1" dirty="0"/>
          </a:p>
          <a:p>
            <a:r>
              <a:rPr lang="en-GB" altLang="ko-KR" sz="2000" i="1" dirty="0"/>
              <a:t>Policy and institutional coherence</a:t>
            </a:r>
            <a:endParaRPr lang="ko-KR" altLang="ko-KR" sz="2000" i="1" dirty="0"/>
          </a:p>
          <a:p>
            <a:r>
              <a:rPr lang="en-GB" altLang="ko-KR" sz="2000" dirty="0"/>
              <a:t>17.13	Enhance global macroeconomic stability, including through policy coordination and policy coherence</a:t>
            </a:r>
            <a:endParaRPr lang="ko-KR" altLang="ko-KR" sz="2000" dirty="0"/>
          </a:p>
          <a:p>
            <a:r>
              <a:rPr lang="en-GB" altLang="ko-KR" sz="2000" dirty="0"/>
              <a:t>17.14	Enhance policy coherence for sustainable development</a:t>
            </a:r>
            <a:endParaRPr lang="ko-KR" altLang="ko-KR" sz="2000" dirty="0"/>
          </a:p>
          <a:p>
            <a:r>
              <a:rPr lang="en-GB" altLang="ko-KR" sz="2000" dirty="0"/>
              <a:t>17.15	Respect each country’s policy space and leadership to establish and implement policies for poverty eradication and sustainable development</a:t>
            </a:r>
            <a:endParaRPr lang="ko-KR" altLang="ko-KR" sz="2000" dirty="0"/>
          </a:p>
          <a:p>
            <a:r>
              <a:rPr lang="en-GB" altLang="ko-KR" sz="2000" dirty="0"/>
              <a:t> </a:t>
            </a:r>
            <a:endParaRPr lang="ko-KR" altLang="ko-KR" sz="2000" dirty="0"/>
          </a:p>
          <a:p>
            <a:r>
              <a:rPr lang="en-GB" altLang="ko-KR" sz="2000" i="1" dirty="0"/>
              <a:t>Multi-stakeholder partnerships</a:t>
            </a:r>
            <a:endParaRPr lang="ko-KR" altLang="ko-KR" sz="2000" i="1" dirty="0"/>
          </a:p>
          <a:p>
            <a:r>
              <a:rPr lang="en-GB" altLang="ko-KR" sz="2000" dirty="0"/>
              <a:t>17.16	Enhance the Global Partnership for Sustainable Development, complemented by multi-stakeholder partnerships that mobilize and share knowledge, expertise, technology and financial resources, to support the achievement of the Sustainable Development Goals in all countries, in particular developing countries</a:t>
            </a:r>
            <a:endParaRPr lang="ko-KR" altLang="ko-KR" sz="2000" dirty="0"/>
          </a:p>
          <a:p>
            <a:r>
              <a:rPr lang="en-GB" altLang="ko-KR" sz="2000" dirty="0"/>
              <a:t>17.17	Encourage and promote effective </a:t>
            </a:r>
            <a:r>
              <a:rPr lang="en-GB" altLang="ko-KR" sz="2000" b="1" u="sng" dirty="0">
                <a:solidFill>
                  <a:srgbClr val="FF0000"/>
                </a:solidFill>
              </a:rPr>
              <a:t>public, public-private and civil society partnerships, </a:t>
            </a:r>
            <a:r>
              <a:rPr lang="en-GB" altLang="ko-KR" sz="2000" dirty="0"/>
              <a:t>building on the experience and resourcing strategies of partnerships</a:t>
            </a:r>
            <a:endParaRPr lang="ko-KR" altLang="ko-KR" sz="2000" dirty="0"/>
          </a:p>
          <a:p>
            <a:r>
              <a:rPr lang="en-GB" altLang="ko-KR" sz="2000" dirty="0"/>
              <a:t> </a:t>
            </a:r>
            <a:endParaRPr lang="ko-KR" altLang="ko-KR" sz="2000" dirty="0"/>
          </a:p>
        </p:txBody>
      </p:sp>
    </p:spTree>
    <p:extLst>
      <p:ext uri="{BB962C8B-B14F-4D97-AF65-F5344CB8AC3E}">
        <p14:creationId xmlns:p14="http://schemas.microsoft.com/office/powerpoint/2010/main" val="102272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endParaRPr lang="ko-KR" altLang="en-US"/>
          </a:p>
        </p:txBody>
      </p:sp>
      <p:sp>
        <p:nvSpPr>
          <p:cNvPr id="6" name="내용 개체 틀 5"/>
          <p:cNvSpPr>
            <a:spLocks noGrp="1"/>
          </p:cNvSpPr>
          <p:nvPr>
            <p:ph idx="1"/>
          </p:nvPr>
        </p:nvSpPr>
        <p:spPr/>
        <p:txBody>
          <a:bodyPr>
            <a:normAutofit fontScale="77500" lnSpcReduction="20000"/>
          </a:bodyPr>
          <a:lstStyle/>
          <a:p>
            <a:pPr marL="0" indent="0">
              <a:buNone/>
            </a:pPr>
            <a:r>
              <a:rPr lang="en-GB" altLang="ko-KR" i="1" dirty="0"/>
              <a:t>Data, monitoring and accountability</a:t>
            </a:r>
            <a:endParaRPr lang="ko-KR" altLang="ko-KR" i="1" dirty="0"/>
          </a:p>
          <a:p>
            <a:r>
              <a:rPr lang="en-GB" altLang="ko-KR" dirty="0"/>
              <a:t>17.18	By 2020, enhance capacity-building support to developing countries, including for least developed countries and small island developing States, to increase significantly the availability of high-quality, timely and reliable data disaggregated by income, gender, age, race, ethnicity, migratory status, disability, geographic location and other characteristics relevant in national contexts</a:t>
            </a:r>
            <a:endParaRPr lang="ko-KR" altLang="ko-KR" dirty="0"/>
          </a:p>
          <a:p>
            <a:r>
              <a:rPr lang="en-GB" altLang="ko-KR" dirty="0"/>
              <a:t>17.19	By 2030, build on existing initiatives to develop measurements of progress on sustainable development that </a:t>
            </a:r>
            <a:r>
              <a:rPr lang="en-GB" altLang="ko-KR" b="1" dirty="0">
                <a:solidFill>
                  <a:srgbClr val="FF0000"/>
                </a:solidFill>
              </a:rPr>
              <a:t>complement gross domestic product,</a:t>
            </a:r>
            <a:r>
              <a:rPr lang="en-GB" altLang="ko-KR" dirty="0"/>
              <a:t> and support statistical capacity-building in developing countries</a:t>
            </a:r>
            <a:endParaRPr lang="ko-KR" altLang="ko-KR" dirty="0"/>
          </a:p>
        </p:txBody>
      </p:sp>
    </p:spTree>
    <p:extLst>
      <p:ext uri="{BB962C8B-B14F-4D97-AF65-F5344CB8AC3E}">
        <p14:creationId xmlns:p14="http://schemas.microsoft.com/office/powerpoint/2010/main" val="102272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endParaRPr lang="ko-KR" altLang="en-US"/>
          </a:p>
        </p:txBody>
      </p:sp>
      <p:sp>
        <p:nvSpPr>
          <p:cNvPr id="5" name="텍스트 개체 틀 4"/>
          <p:cNvSpPr>
            <a:spLocks noGrp="1"/>
          </p:cNvSpPr>
          <p:nvPr>
            <p:ph type="body" idx="1"/>
          </p:nvPr>
        </p:nvSpPr>
        <p:spPr>
          <a:xfrm>
            <a:off x="457200" y="1535112"/>
            <a:ext cx="4040188" cy="885775"/>
          </a:xfrm>
        </p:spPr>
        <p:txBody>
          <a:bodyPr>
            <a:normAutofit fontScale="92500"/>
          </a:bodyPr>
          <a:lstStyle/>
          <a:p>
            <a:pPr algn="ctr"/>
            <a:r>
              <a:rPr lang="en-US" altLang="ko-KR" dirty="0" smtClean="0"/>
              <a:t>ADA  </a:t>
            </a:r>
          </a:p>
          <a:p>
            <a:pPr algn="ctr"/>
            <a:r>
              <a:rPr lang="en-US" altLang="ko-KR" dirty="0" smtClean="0"/>
              <a:t>Asia Development Alliance </a:t>
            </a:r>
            <a:endParaRPr lang="ko-KR" altLang="en-US" dirty="0"/>
          </a:p>
        </p:txBody>
      </p:sp>
      <p:sp>
        <p:nvSpPr>
          <p:cNvPr id="6" name="내용 개체 틀 5"/>
          <p:cNvSpPr>
            <a:spLocks noGrp="1"/>
          </p:cNvSpPr>
          <p:nvPr>
            <p:ph sz="half" idx="2"/>
          </p:nvPr>
        </p:nvSpPr>
        <p:spPr>
          <a:xfrm>
            <a:off x="457200" y="2636911"/>
            <a:ext cx="4040188" cy="3489251"/>
          </a:xfrm>
        </p:spPr>
        <p:txBody>
          <a:bodyPr>
            <a:normAutofit lnSpcReduction="10000"/>
          </a:bodyPr>
          <a:lstStyle/>
          <a:p>
            <a:r>
              <a:rPr lang="en-US" altLang="ko-KR" dirty="0" smtClean="0">
                <a:hlinkClick r:id="rId2"/>
              </a:rPr>
              <a:t>www.ada2030.org</a:t>
            </a:r>
            <a:r>
              <a:rPr lang="en-US" altLang="ko-KR" dirty="0" smtClean="0"/>
              <a:t> </a:t>
            </a:r>
          </a:p>
          <a:p>
            <a:endParaRPr lang="en-US" altLang="ko-KR" dirty="0"/>
          </a:p>
          <a:p>
            <a:r>
              <a:rPr lang="en-US" altLang="ko-KR" dirty="0" smtClean="0"/>
              <a:t>Founded in Bangkok in Feb. 2013 as a regional network of national/sub-national CSOs/NGOs platforms in Asia </a:t>
            </a:r>
          </a:p>
          <a:p>
            <a:endParaRPr lang="en-US" altLang="ko-KR" dirty="0" smtClean="0"/>
          </a:p>
          <a:p>
            <a:pPr marL="0" indent="0">
              <a:buNone/>
            </a:pPr>
            <a:r>
              <a:rPr lang="en-US" altLang="ko-KR" sz="2000" dirty="0" smtClean="0">
                <a:hlinkClick r:id="rId3"/>
              </a:rPr>
              <a:t>ada2030.secretariat@gmail.com</a:t>
            </a:r>
            <a:r>
              <a:rPr lang="en-US" altLang="ko-KR" sz="2000" dirty="0" smtClean="0"/>
              <a:t> </a:t>
            </a:r>
            <a:endParaRPr lang="ko-KR" altLang="en-US" sz="2000" dirty="0"/>
          </a:p>
        </p:txBody>
      </p:sp>
      <p:sp>
        <p:nvSpPr>
          <p:cNvPr id="7" name="텍스트 개체 틀 6"/>
          <p:cNvSpPr>
            <a:spLocks noGrp="1"/>
          </p:cNvSpPr>
          <p:nvPr>
            <p:ph type="body" sz="quarter" idx="3"/>
          </p:nvPr>
        </p:nvSpPr>
        <p:spPr>
          <a:xfrm>
            <a:off x="4645025" y="1535112"/>
            <a:ext cx="4041775" cy="741759"/>
          </a:xfrm>
        </p:spPr>
        <p:txBody>
          <a:bodyPr>
            <a:normAutofit fontScale="92500" lnSpcReduction="20000"/>
          </a:bodyPr>
          <a:lstStyle/>
          <a:p>
            <a:pPr algn="ctr"/>
            <a:r>
              <a:rPr lang="en-US" altLang="ko-KR" dirty="0" smtClean="0"/>
              <a:t>AND </a:t>
            </a:r>
          </a:p>
          <a:p>
            <a:pPr algn="ctr"/>
            <a:r>
              <a:rPr lang="en-US" altLang="ko-KR" dirty="0" smtClean="0"/>
              <a:t>Asia Democracy Network </a:t>
            </a:r>
            <a:endParaRPr lang="ko-KR" altLang="en-US" dirty="0"/>
          </a:p>
        </p:txBody>
      </p:sp>
      <p:sp>
        <p:nvSpPr>
          <p:cNvPr id="8" name="내용 개체 틀 7"/>
          <p:cNvSpPr>
            <a:spLocks noGrp="1"/>
          </p:cNvSpPr>
          <p:nvPr>
            <p:ph sz="quarter" idx="4"/>
          </p:nvPr>
        </p:nvSpPr>
        <p:spPr>
          <a:xfrm>
            <a:off x="4499992" y="2636911"/>
            <a:ext cx="4320479" cy="3489251"/>
          </a:xfrm>
        </p:spPr>
        <p:txBody>
          <a:bodyPr>
            <a:normAutofit lnSpcReduction="10000"/>
          </a:bodyPr>
          <a:lstStyle/>
          <a:p>
            <a:r>
              <a:rPr lang="en-US" altLang="ko-KR" dirty="0" smtClean="0">
                <a:hlinkClick r:id="rId4"/>
              </a:rPr>
              <a:t>www.ADN21.asia</a:t>
            </a:r>
            <a:r>
              <a:rPr lang="en-US" altLang="ko-KR" dirty="0" smtClean="0"/>
              <a:t> </a:t>
            </a:r>
          </a:p>
          <a:p>
            <a:endParaRPr lang="en-US" altLang="ko-KR" dirty="0"/>
          </a:p>
          <a:p>
            <a:r>
              <a:rPr lang="en-US" altLang="ko-KR" dirty="0" smtClean="0"/>
              <a:t>Founded in Seoul in Oct. 2013 as a regional network of regional CSOs/NGOs engaged in democracy-related issues in Asia. </a:t>
            </a:r>
          </a:p>
          <a:p>
            <a:endParaRPr lang="en-US" altLang="ko-KR" dirty="0" smtClean="0"/>
          </a:p>
          <a:p>
            <a:pPr marL="0" indent="0">
              <a:buNone/>
            </a:pPr>
            <a:r>
              <a:rPr lang="en-US" altLang="ko-KR" sz="2000" dirty="0" smtClean="0">
                <a:hlinkClick r:id="rId5"/>
              </a:rPr>
              <a:t>asiademocracynetwork@gmail.com</a:t>
            </a:r>
            <a:r>
              <a:rPr lang="en-US" altLang="ko-KR" sz="2000" dirty="0" smtClean="0"/>
              <a:t> </a:t>
            </a:r>
            <a:endParaRPr lang="ko-KR" altLang="en-US" sz="2000" dirty="0"/>
          </a:p>
        </p:txBody>
      </p:sp>
    </p:spTree>
    <p:extLst>
      <p:ext uri="{BB962C8B-B14F-4D97-AF65-F5344CB8AC3E}">
        <p14:creationId xmlns:p14="http://schemas.microsoft.com/office/powerpoint/2010/main" val="3788909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600200"/>
            <a:ext cx="5050904" cy="4525963"/>
          </a:xfrm>
        </p:spPr>
        <p:txBody>
          <a:bodyPr>
            <a:normAutofit lnSpcReduction="10000"/>
          </a:bodyPr>
          <a:lstStyle/>
          <a:p>
            <a:pPr>
              <a:lnSpc>
                <a:spcPct val="150000"/>
              </a:lnSpc>
            </a:pPr>
            <a:r>
              <a:rPr lang="en-US" altLang="ko-KR" sz="2400" b="1" spc="-100" dirty="0" smtClean="0">
                <a:solidFill>
                  <a:srgbClr val="1F24F3"/>
                </a:solidFill>
                <a:latin typeface="나눔고딕" panose="020D0604000000000000" pitchFamily="50" charset="-127"/>
                <a:ea typeface="나눔고딕" panose="020D0604000000000000" pitchFamily="50" charset="-127"/>
              </a:rPr>
              <a:t>Sustainable </a:t>
            </a:r>
            <a:r>
              <a:rPr lang="en-US" altLang="ko-KR" sz="2400" b="1" spc="-100" dirty="0">
                <a:solidFill>
                  <a:srgbClr val="1F24F3"/>
                </a:solidFill>
                <a:latin typeface="나눔고딕" panose="020D0604000000000000" pitchFamily="50" charset="-127"/>
                <a:ea typeface="나눔고딕" panose="020D0604000000000000" pitchFamily="50" charset="-127"/>
              </a:rPr>
              <a:t>Development </a:t>
            </a:r>
            <a:r>
              <a:rPr lang="en-US" altLang="ko-KR" sz="2400" b="1" spc="-100" dirty="0" smtClean="0">
                <a:solidFill>
                  <a:srgbClr val="1F24F3"/>
                </a:solidFill>
                <a:latin typeface="나눔고딕" panose="020D0604000000000000" pitchFamily="50" charset="-127"/>
                <a:ea typeface="나눔고딕" panose="020D0604000000000000" pitchFamily="50" charset="-127"/>
              </a:rPr>
              <a:t> </a:t>
            </a:r>
            <a:r>
              <a:rPr lang="en-US" altLang="ko-KR" sz="2000" spc="-100" dirty="0" smtClean="0">
                <a:latin typeface="나눔고딕" panose="020D0604000000000000" pitchFamily="50" charset="-127"/>
                <a:ea typeface="나눔고딕" panose="020D0604000000000000" pitchFamily="50" charset="-127"/>
              </a:rPr>
              <a:t>from</a:t>
            </a:r>
            <a:r>
              <a:rPr lang="en-US" altLang="ko-KR" sz="2000" b="1" spc="-100" dirty="0" smtClean="0">
                <a:latin typeface="나눔고딕" panose="020D0604000000000000" pitchFamily="50" charset="-127"/>
                <a:ea typeface="나눔고딕" panose="020D0604000000000000" pitchFamily="50" charset="-127"/>
              </a:rPr>
              <a:t> </a:t>
            </a:r>
            <a:r>
              <a:rPr lang="en-US" altLang="ko-KR" sz="2000" spc="-100" dirty="0" smtClean="0">
                <a:latin typeface="나눔고딕" panose="020D0604000000000000" pitchFamily="50" charset="-127"/>
                <a:ea typeface="나눔고딕" panose="020D0604000000000000" pitchFamily="50" charset="-127"/>
              </a:rPr>
              <a:t>World </a:t>
            </a:r>
            <a:r>
              <a:rPr lang="en-US" altLang="ko-KR" sz="2000" spc="-100" dirty="0">
                <a:latin typeface="나눔고딕" panose="020D0604000000000000" pitchFamily="50" charset="-127"/>
                <a:ea typeface="나눔고딕" panose="020D0604000000000000" pitchFamily="50" charset="-127"/>
              </a:rPr>
              <a:t>Summit on Sustainable Development (WSSD)</a:t>
            </a:r>
            <a:r>
              <a:rPr lang="ko-KR" altLang="en-US" sz="2000" spc="-100" dirty="0">
                <a:latin typeface="나눔고딕" panose="020D0604000000000000" pitchFamily="50" charset="-127"/>
                <a:ea typeface="나눔고딕" panose="020D0604000000000000" pitchFamily="50" charset="-127"/>
              </a:rPr>
              <a:t> </a:t>
            </a:r>
            <a:r>
              <a:rPr lang="en-US" altLang="ko-KR" sz="2000" spc="-100" dirty="0">
                <a:latin typeface="나눔고딕" panose="020D0604000000000000" pitchFamily="50" charset="-127"/>
                <a:ea typeface="나눔고딕" panose="020D0604000000000000" pitchFamily="50" charset="-127"/>
              </a:rPr>
              <a:t>(</a:t>
            </a:r>
            <a:r>
              <a:rPr lang="en-US" altLang="ko-KR" sz="2000" spc="-100" dirty="0" smtClean="0">
                <a:latin typeface="나눔고딕" panose="020D0604000000000000" pitchFamily="50" charset="-127"/>
                <a:ea typeface="나눔고딕" panose="020D0604000000000000" pitchFamily="50" charset="-127"/>
              </a:rPr>
              <a:t>Rio+10, 2002)) </a:t>
            </a:r>
            <a:r>
              <a:rPr lang="ko-KR" altLang="en-US" sz="2000" spc="-100" dirty="0" smtClean="0">
                <a:latin typeface="나눔고딕" panose="020D0604000000000000" pitchFamily="50" charset="-127"/>
                <a:ea typeface="나눔고딕" panose="020D0604000000000000" pitchFamily="50" charset="-127"/>
              </a:rPr>
              <a:t> </a:t>
            </a:r>
            <a:endParaRPr lang="en-US" altLang="ko-KR" sz="2000" spc="-100" dirty="0">
              <a:latin typeface="나눔고딕" panose="020D0604000000000000" pitchFamily="50" charset="-127"/>
              <a:ea typeface="나눔고딕" panose="020D0604000000000000" pitchFamily="50" charset="-127"/>
            </a:endParaRPr>
          </a:p>
          <a:p>
            <a:pPr>
              <a:lnSpc>
                <a:spcPct val="150000"/>
              </a:lnSpc>
            </a:pPr>
            <a:r>
              <a:rPr lang="en-US" altLang="ko-KR" sz="2400" b="1" spc="-100" dirty="0" smtClean="0">
                <a:solidFill>
                  <a:srgbClr val="1F24F3"/>
                </a:solidFill>
                <a:latin typeface="나눔고딕" panose="020D0604000000000000" pitchFamily="50" charset="-127"/>
                <a:ea typeface="나눔고딕" panose="020D0604000000000000" pitchFamily="50" charset="-127"/>
              </a:rPr>
              <a:t>Goals </a:t>
            </a:r>
            <a:r>
              <a:rPr lang="en-US" altLang="ko-KR" sz="2000" spc="-100" dirty="0" smtClean="0">
                <a:latin typeface="나눔고딕" panose="020D0604000000000000" pitchFamily="50" charset="-127"/>
                <a:ea typeface="나눔고딕" panose="020D0604000000000000" pitchFamily="50" charset="-127"/>
              </a:rPr>
              <a:t> </a:t>
            </a:r>
            <a:r>
              <a:rPr lang="en-US" altLang="ko-KR" sz="2000" spc="-100" dirty="0">
                <a:latin typeface="나눔고딕" panose="020D0604000000000000" pitchFamily="50" charset="-127"/>
                <a:ea typeface="나눔고딕" panose="020D0604000000000000" pitchFamily="50" charset="-127"/>
              </a:rPr>
              <a:t>from </a:t>
            </a:r>
            <a:r>
              <a:rPr lang="en-US" altLang="ko-KR" sz="2000" spc="-100" dirty="0" smtClean="0">
                <a:latin typeface="나눔고딕" panose="020D0604000000000000" pitchFamily="50" charset="-127"/>
                <a:ea typeface="나눔고딕" panose="020D0604000000000000" pitchFamily="50" charset="-127"/>
              </a:rPr>
              <a:t>Millennium </a:t>
            </a:r>
            <a:r>
              <a:rPr lang="en-US" altLang="ko-KR" sz="2000" spc="-100" dirty="0">
                <a:latin typeface="나눔고딕" panose="020D0604000000000000" pitchFamily="50" charset="-127"/>
                <a:ea typeface="나눔고딕" panose="020D0604000000000000" pitchFamily="50" charset="-127"/>
              </a:rPr>
              <a:t>Development </a:t>
            </a:r>
            <a:r>
              <a:rPr lang="en-US" altLang="ko-KR" sz="2000" spc="-100" dirty="0" smtClean="0">
                <a:latin typeface="나눔고딕" panose="020D0604000000000000" pitchFamily="50" charset="-127"/>
                <a:ea typeface="나눔고딕" panose="020D0604000000000000" pitchFamily="50" charset="-127"/>
              </a:rPr>
              <a:t>Goals</a:t>
            </a:r>
            <a:r>
              <a:rPr lang="en-US" altLang="ko-KR" sz="2000" spc="-100" dirty="0">
                <a:latin typeface="나눔고딕" panose="020D0604000000000000" pitchFamily="50" charset="-127"/>
                <a:ea typeface="나눔고딕" panose="020D0604000000000000" pitchFamily="50" charset="-127"/>
              </a:rPr>
              <a:t> </a:t>
            </a:r>
            <a:r>
              <a:rPr lang="en-US" altLang="ko-KR" sz="2000" spc="-100" dirty="0" smtClean="0">
                <a:latin typeface="나눔고딕" panose="020D0604000000000000" pitchFamily="50" charset="-127"/>
                <a:ea typeface="나눔고딕" panose="020D0604000000000000" pitchFamily="50" charset="-127"/>
              </a:rPr>
              <a:t>(MDGs)</a:t>
            </a:r>
            <a:endParaRPr lang="en-US" altLang="ko-KR" sz="2000" spc="-100" dirty="0">
              <a:latin typeface="나눔고딕" panose="020D0604000000000000" pitchFamily="50" charset="-127"/>
              <a:ea typeface="나눔고딕" panose="020D0604000000000000" pitchFamily="50" charset="-127"/>
            </a:endParaRPr>
          </a:p>
          <a:p>
            <a:pPr>
              <a:lnSpc>
                <a:spcPct val="150000"/>
              </a:lnSpc>
            </a:pPr>
            <a:r>
              <a:rPr lang="en-US" altLang="ko-KR" sz="2400" b="1" spc="-100" dirty="0">
                <a:solidFill>
                  <a:srgbClr val="1F24F3"/>
                </a:solidFill>
                <a:latin typeface="나눔고딕" panose="020D0604000000000000" pitchFamily="50" charset="-127"/>
                <a:ea typeface="나눔고딕" panose="020D0604000000000000" pitchFamily="50" charset="-127"/>
              </a:rPr>
              <a:t>SDGs </a:t>
            </a:r>
            <a:r>
              <a:rPr lang="en-US" altLang="ko-KR" sz="2000" spc="-100" dirty="0">
                <a:latin typeface="나눔고딕" panose="020D0604000000000000" pitchFamily="50" charset="-127"/>
                <a:ea typeface="나눔고딕" panose="020D0604000000000000" pitchFamily="50" charset="-127"/>
              </a:rPr>
              <a:t>originally from the outcome document of the UN Conference </a:t>
            </a:r>
          </a:p>
          <a:p>
            <a:pPr>
              <a:lnSpc>
                <a:spcPct val="150000"/>
              </a:lnSpc>
            </a:pPr>
            <a:r>
              <a:rPr lang="en-US" altLang="ko-KR" sz="2000" spc="-100" dirty="0">
                <a:latin typeface="나눔고딕" panose="020D0604000000000000" pitchFamily="50" charset="-127"/>
                <a:ea typeface="나눔고딕" panose="020D0604000000000000" pitchFamily="50" charset="-127"/>
              </a:rPr>
              <a:t>on Sustainable Development (UNCSD) (June 2013) (Rio+20) </a:t>
            </a:r>
            <a:endParaRPr lang="en-US" altLang="ko-KR" sz="2000" dirty="0">
              <a:latin typeface="나눔고딕" panose="020D0604000000000000" pitchFamily="50" charset="-127"/>
              <a:ea typeface="나눔고딕" panose="020D0604000000000000" pitchFamily="50" charset="-127"/>
            </a:endParaRPr>
          </a:p>
        </p:txBody>
      </p:sp>
      <p:graphicFrame>
        <p:nvGraphicFramePr>
          <p:cNvPr id="4" name="다이어그램 3"/>
          <p:cNvGraphicFramePr/>
          <p:nvPr>
            <p:extLst/>
          </p:nvPr>
        </p:nvGraphicFramePr>
        <p:xfrm>
          <a:off x="4932040" y="1628800"/>
          <a:ext cx="39604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직사각형 5"/>
          <p:cNvSpPr/>
          <p:nvPr/>
        </p:nvSpPr>
        <p:spPr>
          <a:xfrm>
            <a:off x="252578" y="269745"/>
            <a:ext cx="8135846" cy="659270"/>
          </a:xfrm>
          <a:prstGeom prst="rect">
            <a:avLst/>
          </a:prstGeom>
        </p:spPr>
        <p:txBody>
          <a:bodyPr wrap="square" lIns="104253" tIns="52127" rIns="104253" bIns="52127">
            <a:spAutoFit/>
          </a:bodyPr>
          <a:lstStyle/>
          <a:p>
            <a:pPr algn="ctr"/>
            <a:r>
              <a:rPr lang="en-US" altLang="ko-KR" sz="3600" dirty="0">
                <a:latin typeface="나눔명조 ExtraBold" panose="02020603020101020101" pitchFamily="18" charset="-127"/>
                <a:ea typeface="나눔명조 ExtraBold" panose="02020603020101020101" pitchFamily="18" charset="-127"/>
              </a:rPr>
              <a:t>SDGs </a:t>
            </a:r>
            <a:r>
              <a:rPr lang="en-US" altLang="ko-KR" sz="3600" dirty="0" smtClean="0">
                <a:latin typeface="나눔명조 ExtraBold" panose="02020603020101020101" pitchFamily="18" charset="-127"/>
                <a:ea typeface="나눔명조 ExtraBold" panose="02020603020101020101" pitchFamily="18" charset="-127"/>
              </a:rPr>
              <a:t>= SD + Goals  </a:t>
            </a:r>
            <a:endParaRPr lang="ko-KR" altLang="en-US"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endParaRPr>
          </a:p>
        </p:txBody>
      </p:sp>
    </p:spTree>
    <p:extLst>
      <p:ext uri="{BB962C8B-B14F-4D97-AF65-F5344CB8AC3E}">
        <p14:creationId xmlns:p14="http://schemas.microsoft.com/office/powerpoint/2010/main" val="343771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sz="4000" dirty="0" smtClean="0"/>
              <a:t>Origin of Sustainable Development </a:t>
            </a:r>
            <a:endParaRPr lang="ko-KR" altLang="en-US" sz="4000" dirty="0"/>
          </a:p>
        </p:txBody>
      </p:sp>
      <p:sp>
        <p:nvSpPr>
          <p:cNvPr id="3" name="내용 개체 틀 2"/>
          <p:cNvSpPr>
            <a:spLocks noGrp="1"/>
          </p:cNvSpPr>
          <p:nvPr>
            <p:ph idx="1"/>
          </p:nvPr>
        </p:nvSpPr>
        <p:spPr/>
        <p:txBody>
          <a:bodyPr/>
          <a:lstStyle/>
          <a:p>
            <a:r>
              <a:rPr lang="en-US" altLang="ko-KR" sz="2400" b="1" dirty="0"/>
              <a:t>Our Common Future (the </a:t>
            </a:r>
            <a:r>
              <a:rPr lang="en-US" altLang="ko-KR" sz="2400" b="1" dirty="0" err="1"/>
              <a:t>Brundtland</a:t>
            </a:r>
            <a:r>
              <a:rPr lang="en-US" altLang="ko-KR" sz="2400" b="1" dirty="0"/>
              <a:t> Report, 1987)</a:t>
            </a:r>
          </a:p>
          <a:p>
            <a:endParaRPr lang="en-US" altLang="ko-KR" sz="1800" dirty="0" smtClean="0"/>
          </a:p>
          <a:p>
            <a:r>
              <a:rPr lang="en-US" altLang="ko-KR" sz="2000" dirty="0" smtClean="0"/>
              <a:t>"</a:t>
            </a:r>
            <a:r>
              <a:rPr lang="en-US" altLang="ko-KR" sz="2000" dirty="0"/>
              <a:t>Sustainable development is development that meets the needs of the present without compromising the ability of future generations to meet their own needs. It contains within it two key concepts:</a:t>
            </a:r>
          </a:p>
          <a:p>
            <a:pPr lvl="1"/>
            <a:r>
              <a:rPr lang="en-US" altLang="ko-KR" sz="2000" dirty="0"/>
              <a:t>the concept of </a:t>
            </a:r>
            <a:r>
              <a:rPr lang="en-US" altLang="ko-KR" sz="2000" b="1" dirty="0"/>
              <a:t>needs</a:t>
            </a:r>
            <a:r>
              <a:rPr lang="en-US" altLang="ko-KR" sz="2000" dirty="0"/>
              <a:t>, in particular the essential needs of the world's poor, to which overriding priority should be given; and</a:t>
            </a:r>
          </a:p>
          <a:p>
            <a:pPr lvl="1"/>
            <a:r>
              <a:rPr lang="en-US" altLang="ko-KR" sz="2000" dirty="0"/>
              <a:t>the idea of </a:t>
            </a:r>
            <a:r>
              <a:rPr lang="en-US" altLang="ko-KR" sz="2000" b="1" dirty="0"/>
              <a:t>limitations</a:t>
            </a:r>
            <a:r>
              <a:rPr lang="en-US" altLang="ko-KR" sz="2000" dirty="0"/>
              <a:t> imposed by the state of technology and social organization on the environment's ability to meet present and future needs."</a:t>
            </a:r>
          </a:p>
          <a:p>
            <a:endParaRPr lang="en-US" altLang="ko-KR" sz="1800" dirty="0"/>
          </a:p>
        </p:txBody>
      </p:sp>
    </p:spTree>
    <p:extLst>
      <p:ext uri="{BB962C8B-B14F-4D97-AF65-F5344CB8AC3E}">
        <p14:creationId xmlns:p14="http://schemas.microsoft.com/office/powerpoint/2010/main" val="418967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solidFill>
                  <a:schemeClr val="bg1"/>
                </a:solidFill>
              </a:rPr>
              <a:t>개발</a:t>
            </a:r>
            <a:r>
              <a:rPr lang="en-US" altLang="ko-KR" dirty="0" smtClean="0"/>
              <a:t>Development </a:t>
            </a:r>
            <a:r>
              <a:rPr lang="ko-KR" altLang="en-US" dirty="0" smtClean="0">
                <a:solidFill>
                  <a:schemeClr val="bg1"/>
                </a:solidFill>
              </a:rPr>
              <a:t>발전이란</a:t>
            </a:r>
            <a:r>
              <a:rPr lang="en-US" altLang="ko-KR" dirty="0">
                <a:solidFill>
                  <a:schemeClr val="bg1"/>
                </a:solidFill>
              </a:rPr>
              <a:t>? </a:t>
            </a:r>
            <a:endParaRPr lang="ko-KR" altLang="en-US" dirty="0">
              <a:solidFill>
                <a:schemeClr val="bg1"/>
              </a:solidFill>
            </a:endParaRPr>
          </a:p>
        </p:txBody>
      </p:sp>
      <p:sp>
        <p:nvSpPr>
          <p:cNvPr id="7" name="내용 개체 틀 6"/>
          <p:cNvSpPr>
            <a:spLocks noGrp="1"/>
          </p:cNvSpPr>
          <p:nvPr>
            <p:ph idx="1"/>
          </p:nvPr>
        </p:nvSpPr>
        <p:spPr/>
        <p:txBody>
          <a:bodyPr>
            <a:normAutofit/>
          </a:bodyPr>
          <a:lstStyle/>
          <a:p>
            <a:pPr marL="0" indent="0">
              <a:buNone/>
            </a:pPr>
            <a:r>
              <a:rPr lang="en-US" altLang="ko-KR" sz="2400" dirty="0"/>
              <a:t>Development is a </a:t>
            </a:r>
            <a:r>
              <a:rPr lang="en-US" altLang="ko-KR" sz="2400" b="1" u="sng" dirty="0">
                <a:solidFill>
                  <a:srgbClr val="FF0000"/>
                </a:solidFill>
              </a:rPr>
              <a:t>comprehensive economic, social, cultural and political process</a:t>
            </a:r>
            <a:r>
              <a:rPr lang="en-US" altLang="ko-KR" sz="2400" dirty="0"/>
              <a:t>, which aims at the constant improvement of the well-being of the entire population and of all individuals on the basis of their active, free and meaningful participation in development and in the fair distribution of benefits resulting therefrom</a:t>
            </a:r>
            <a:r>
              <a:rPr lang="en-US" altLang="ko-KR" sz="2400" dirty="0" smtClean="0"/>
              <a:t>, … </a:t>
            </a:r>
            <a:endParaRPr lang="en-US" altLang="ko-KR" sz="2400" dirty="0"/>
          </a:p>
          <a:p>
            <a:pPr marL="0" indent="0">
              <a:buNone/>
            </a:pPr>
            <a:endParaRPr lang="en-US" altLang="ko-KR" sz="2400" dirty="0"/>
          </a:p>
          <a:p>
            <a:pPr marL="0" indent="0">
              <a:buNone/>
            </a:pPr>
            <a:r>
              <a:rPr lang="en-US" altLang="ko-KR" sz="2400" dirty="0"/>
              <a:t>UN Declaration on the Right to Development (1986) </a:t>
            </a:r>
            <a:r>
              <a:rPr lang="ko-KR" altLang="en-US" sz="2400" dirty="0"/>
              <a:t> </a:t>
            </a:r>
            <a:endParaRPr lang="en-US" altLang="ko-KR" sz="2400" dirty="0"/>
          </a:p>
          <a:p>
            <a:pPr marL="0" indent="0">
              <a:buNone/>
            </a:pPr>
            <a:endParaRPr lang="ko-KR" altLang="en-US" sz="2400" dirty="0"/>
          </a:p>
        </p:txBody>
      </p:sp>
    </p:spTree>
    <p:extLst>
      <p:ext uri="{BB962C8B-B14F-4D97-AF65-F5344CB8AC3E}">
        <p14:creationId xmlns:p14="http://schemas.microsoft.com/office/powerpoint/2010/main" val="1472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ko-KR" altLang="en-US" dirty="0"/>
          </a:p>
        </p:txBody>
      </p:sp>
      <p:pic>
        <p:nvPicPr>
          <p:cNvPr id="10242" name="Picture 2" descr="Image result for MDGs to SD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48680"/>
            <a:ext cx="807524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9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850106"/>
          </a:xfrm>
        </p:spPr>
        <p:txBody>
          <a:bodyPr/>
          <a:lstStyle/>
          <a:p>
            <a:r>
              <a:rPr lang="en-US" altLang="ko-KR" dirty="0" smtClean="0"/>
              <a:t>MDGs vs. SDGs </a:t>
            </a:r>
            <a:endParaRPr lang="ko-KR" altLang="en-US" dirty="0"/>
          </a:p>
        </p:txBody>
      </p:sp>
      <p:graphicFrame>
        <p:nvGraphicFramePr>
          <p:cNvPr id="4" name="내용 개체 틀 3"/>
          <p:cNvGraphicFramePr>
            <a:graphicFrameLocks noGrp="1"/>
          </p:cNvGraphicFramePr>
          <p:nvPr>
            <p:ph idx="1"/>
            <p:extLst>
              <p:ext uri="{D42A27DB-BD31-4B8C-83A1-F6EECF244321}">
                <p14:modId xmlns:p14="http://schemas.microsoft.com/office/powerpoint/2010/main" val="546084888"/>
              </p:ext>
            </p:extLst>
          </p:nvPr>
        </p:nvGraphicFramePr>
        <p:xfrm>
          <a:off x="457200" y="1124745"/>
          <a:ext cx="8143933" cy="5474990"/>
        </p:xfrm>
        <a:graphic>
          <a:graphicData uri="http://schemas.openxmlformats.org/drawingml/2006/table">
            <a:tbl>
              <a:tblPr firstRow="1" bandRow="1">
                <a:tableStyleId>{5C22544A-7EE6-4342-B048-85BDC9FD1C3A}</a:tableStyleId>
              </a:tblPr>
              <a:tblGrid>
                <a:gridCol w="1714512"/>
                <a:gridCol w="2904344"/>
                <a:gridCol w="3525077"/>
              </a:tblGrid>
              <a:tr h="619988">
                <a:tc>
                  <a:txBody>
                    <a:bodyPr/>
                    <a:lstStyle/>
                    <a:p>
                      <a:pPr algn="ctr" latinLnBrk="1"/>
                      <a:endParaRPr lang="ko-KR" altLang="en-US" dirty="0">
                        <a:latin typeface="나눔고딕" panose="020D0604000000000000" pitchFamily="50" charset="-127"/>
                        <a:ea typeface="나눔고딕" panose="020D0604000000000000" pitchFamily="50" charset="-127"/>
                      </a:endParaRPr>
                    </a:p>
                  </a:txBody>
                  <a:tcPr anchor="ctr"/>
                </a:tc>
                <a:tc>
                  <a:txBody>
                    <a:bodyPr/>
                    <a:lstStyle/>
                    <a:p>
                      <a:pPr algn="ctr" latinLnBrk="1"/>
                      <a:r>
                        <a:rPr lang="en-US" altLang="ko-KR" dirty="0" smtClean="0">
                          <a:latin typeface="나눔고딕" panose="020D0604000000000000" pitchFamily="50" charset="-127"/>
                          <a:ea typeface="나눔고딕" panose="020D0604000000000000" pitchFamily="50" charset="-127"/>
                        </a:rPr>
                        <a:t>MDGs</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algn="ctr" latinLnBrk="1"/>
                      <a:r>
                        <a:rPr lang="en-US" altLang="ko-KR" dirty="0" smtClean="0">
                          <a:latin typeface="나눔고딕" panose="020D0604000000000000" pitchFamily="50" charset="-127"/>
                          <a:ea typeface="나눔고딕" panose="020D0604000000000000" pitchFamily="50" charset="-127"/>
                        </a:rPr>
                        <a:t>SDGs</a:t>
                      </a:r>
                      <a:endParaRPr lang="ko-KR" altLang="en-US" dirty="0">
                        <a:latin typeface="나눔고딕" panose="020D0604000000000000" pitchFamily="50" charset="-127"/>
                        <a:ea typeface="나눔고딕" panose="020D0604000000000000" pitchFamily="50" charset="-127"/>
                      </a:endParaRPr>
                    </a:p>
                  </a:txBody>
                  <a:tcPr anchor="ctr"/>
                </a:tc>
              </a:tr>
              <a:tr h="380784">
                <a:tc>
                  <a:txBody>
                    <a:bodyPr/>
                    <a:lstStyle/>
                    <a:p>
                      <a:pPr algn="ctr" latinLnBrk="1"/>
                      <a:r>
                        <a:rPr lang="en-US" altLang="ko-KR" b="1" dirty="0">
                          <a:latin typeface="나눔고딕" panose="020D0604000000000000" pitchFamily="50" charset="-127"/>
                          <a:ea typeface="나눔고딕" panose="020D0604000000000000" pitchFamily="50" charset="-127"/>
                        </a:rPr>
                        <a:t>When </a:t>
                      </a:r>
                      <a:r>
                        <a:rPr lang="en-US" altLang="ko-KR" b="1" dirty="0" smtClean="0">
                          <a:latin typeface="나눔고딕" panose="020D0604000000000000" pitchFamily="50" charset="-127"/>
                          <a:ea typeface="나눔고딕" panose="020D0604000000000000" pitchFamily="50" charset="-127"/>
                        </a:rPr>
                        <a:t>(period)</a:t>
                      </a:r>
                      <a:endParaRPr lang="ko-KR" altLang="en-US"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a:latin typeface="나눔고딕" panose="020D0604000000000000" pitchFamily="50" charset="-127"/>
                          <a:ea typeface="나눔고딕" panose="020D0604000000000000" pitchFamily="50" charset="-127"/>
                        </a:rPr>
                        <a:t>2001-2015</a:t>
                      </a:r>
                      <a:r>
                        <a:rPr lang="en-US" altLang="ko-KR" baseline="0" dirty="0">
                          <a:latin typeface="나눔고딕" panose="020D0604000000000000" pitchFamily="50" charset="-127"/>
                          <a:ea typeface="나눔고딕" panose="020D0604000000000000" pitchFamily="50" charset="-127"/>
                        </a:rPr>
                        <a:t> </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a:latin typeface="나눔고딕" panose="020D0604000000000000" pitchFamily="50" charset="-127"/>
                          <a:ea typeface="나눔고딕" panose="020D0604000000000000" pitchFamily="50" charset="-127"/>
                        </a:rPr>
                        <a:t>2016-2030 </a:t>
                      </a:r>
                      <a:endParaRPr lang="ko-KR" altLang="en-US" dirty="0">
                        <a:latin typeface="나눔고딕" panose="020D0604000000000000" pitchFamily="50" charset="-127"/>
                        <a:ea typeface="나눔고딕" panose="020D0604000000000000" pitchFamily="50" charset="-127"/>
                      </a:endParaRPr>
                    </a:p>
                  </a:txBody>
                  <a:tcPr anchor="ctr"/>
                </a:tc>
              </a:tr>
              <a:tr h="666373">
                <a:tc>
                  <a:txBody>
                    <a:bodyPr/>
                    <a:lstStyle/>
                    <a:p>
                      <a:pPr algn="ctr" latinLnBrk="1"/>
                      <a:r>
                        <a:rPr lang="en-US" altLang="ko-KR" b="1" dirty="0">
                          <a:latin typeface="나눔고딕" panose="020D0604000000000000" pitchFamily="50" charset="-127"/>
                          <a:ea typeface="나눔고딕" panose="020D0604000000000000" pitchFamily="50" charset="-127"/>
                        </a:rPr>
                        <a:t>Where </a:t>
                      </a:r>
                      <a:r>
                        <a:rPr lang="ko-KR" altLang="en-US" b="1" dirty="0" smtClean="0">
                          <a:latin typeface="나눔고딕" panose="020D0604000000000000" pitchFamily="50" charset="-127"/>
                          <a:ea typeface="나눔고딕" panose="020D0604000000000000" pitchFamily="50" charset="-127"/>
                        </a:rPr>
                        <a:t> </a:t>
                      </a:r>
                      <a:r>
                        <a:rPr lang="en-US" altLang="ko-KR" b="1" dirty="0" smtClean="0">
                          <a:latin typeface="나눔고딕" panose="020D0604000000000000" pitchFamily="50" charset="-127"/>
                          <a:ea typeface="나눔고딕" panose="020D0604000000000000" pitchFamily="50" charset="-127"/>
                        </a:rPr>
                        <a:t> </a:t>
                      </a:r>
                      <a:endParaRPr lang="ko-KR" altLang="en-US"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Developing countries </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Both Developing and developed countries</a:t>
                      </a:r>
                      <a:r>
                        <a:rPr lang="en-US" altLang="ko-KR" baseline="0" dirty="0" smtClean="0">
                          <a:latin typeface="나눔고딕" panose="020D0604000000000000" pitchFamily="50" charset="-127"/>
                          <a:ea typeface="나눔고딕" panose="020D0604000000000000" pitchFamily="50" charset="-127"/>
                        </a:rPr>
                        <a:t> </a:t>
                      </a:r>
                      <a:endParaRPr lang="ko-KR" altLang="en-US" dirty="0">
                        <a:latin typeface="나눔고딕" panose="020D0604000000000000" pitchFamily="50" charset="-127"/>
                        <a:ea typeface="나눔고딕" panose="020D0604000000000000" pitchFamily="50" charset="-127"/>
                      </a:endParaRPr>
                    </a:p>
                  </a:txBody>
                  <a:tcPr anchor="ctr"/>
                </a:tc>
              </a:tr>
              <a:tr h="666373">
                <a:tc>
                  <a:txBody>
                    <a:bodyPr/>
                    <a:lstStyle/>
                    <a:p>
                      <a:pPr algn="ctr" latinLnBrk="1"/>
                      <a:r>
                        <a:rPr lang="en-US" altLang="ko-KR" b="1" dirty="0">
                          <a:latin typeface="나눔고딕" panose="020D0604000000000000" pitchFamily="50" charset="-127"/>
                          <a:ea typeface="나눔고딕" panose="020D0604000000000000" pitchFamily="50" charset="-127"/>
                        </a:rPr>
                        <a:t>Who</a:t>
                      </a:r>
                      <a:r>
                        <a:rPr lang="en-US" altLang="ko-KR" b="1" baseline="0" dirty="0">
                          <a:latin typeface="나눔고딕" panose="020D0604000000000000" pitchFamily="50" charset="-127"/>
                          <a:ea typeface="나눔고딕" panose="020D0604000000000000" pitchFamily="50" charset="-127"/>
                        </a:rPr>
                        <a:t> </a:t>
                      </a:r>
                      <a:endParaRPr lang="en-US" altLang="ko-KR" b="1" baseline="0" dirty="0" smtClean="0">
                        <a:latin typeface="나눔고딕" panose="020D0604000000000000" pitchFamily="50" charset="-127"/>
                        <a:ea typeface="나눔고딕" panose="020D0604000000000000" pitchFamily="50" charset="-127"/>
                      </a:endParaRPr>
                    </a:p>
                    <a:p>
                      <a:pPr algn="ctr" latinLnBrk="1"/>
                      <a:r>
                        <a:rPr lang="en-US" altLang="ko-KR" b="1" baseline="0" dirty="0" smtClean="0">
                          <a:latin typeface="나눔고딕" panose="020D0604000000000000" pitchFamily="50" charset="-127"/>
                          <a:ea typeface="나눔고딕" panose="020D0604000000000000" pitchFamily="50" charset="-127"/>
                        </a:rPr>
                        <a:t>(key actors) </a:t>
                      </a:r>
                      <a:r>
                        <a:rPr lang="ko-KR" altLang="en-US" b="1" baseline="0" dirty="0" smtClean="0">
                          <a:latin typeface="나눔고딕" panose="020D0604000000000000" pitchFamily="50" charset="-127"/>
                          <a:ea typeface="나눔고딕" panose="020D0604000000000000" pitchFamily="50" charset="-127"/>
                        </a:rPr>
                        <a:t> </a:t>
                      </a:r>
                      <a:endParaRPr lang="ko-KR" altLang="en-US"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GO, IGO, etc. </a:t>
                      </a:r>
                      <a:r>
                        <a:rPr lang="en-US" altLang="ko-KR" baseline="0" dirty="0" smtClean="0">
                          <a:latin typeface="나눔고딕" panose="020D0604000000000000" pitchFamily="50" charset="-127"/>
                          <a:ea typeface="나눔고딕" panose="020D0604000000000000" pitchFamily="50" charset="-127"/>
                        </a:rPr>
                        <a:t> </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GO, IGOs, Private</a:t>
                      </a:r>
                      <a:r>
                        <a:rPr lang="en-US" altLang="ko-KR" baseline="0" dirty="0" smtClean="0">
                          <a:latin typeface="나눔고딕" panose="020D0604000000000000" pitchFamily="50" charset="-127"/>
                          <a:ea typeface="나눔고딕" panose="020D0604000000000000" pitchFamily="50" charset="-127"/>
                        </a:rPr>
                        <a:t> Sector, Local Government, etc. </a:t>
                      </a:r>
                      <a:endParaRPr lang="ko-KR" altLang="en-US" dirty="0">
                        <a:latin typeface="나눔고딕" panose="020D0604000000000000" pitchFamily="50" charset="-127"/>
                        <a:ea typeface="나눔고딕" panose="020D0604000000000000" pitchFamily="50" charset="-127"/>
                      </a:endParaRPr>
                    </a:p>
                  </a:txBody>
                  <a:tcPr anchor="ctr"/>
                </a:tc>
              </a:tr>
              <a:tr h="1523138">
                <a:tc>
                  <a:txBody>
                    <a:bodyPr/>
                    <a:lstStyle/>
                    <a:p>
                      <a:pPr algn="ctr" latinLnBrk="1"/>
                      <a:r>
                        <a:rPr lang="en-US" altLang="ko-KR" b="1" dirty="0" smtClean="0">
                          <a:latin typeface="나눔고딕" panose="020D0604000000000000" pitchFamily="50" charset="-127"/>
                          <a:ea typeface="나눔고딕" panose="020D0604000000000000" pitchFamily="50" charset="-127"/>
                        </a:rPr>
                        <a:t>What</a:t>
                      </a:r>
                      <a:endParaRPr lang="ko-KR" altLang="en-US"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Extreme</a:t>
                      </a:r>
                      <a:r>
                        <a:rPr lang="en-US" altLang="ko-KR" baseline="0" dirty="0" smtClean="0">
                          <a:latin typeface="나눔고딕" panose="020D0604000000000000" pitchFamily="50" charset="-127"/>
                          <a:ea typeface="나눔고딕" panose="020D0604000000000000" pitchFamily="50" charset="-127"/>
                        </a:rPr>
                        <a:t> poverty (social development) </a:t>
                      </a:r>
                    </a:p>
                    <a:p>
                      <a:pPr latinLnBrk="1"/>
                      <a:r>
                        <a:rPr lang="en-US" altLang="ko-KR" dirty="0" smtClean="0">
                          <a:latin typeface="나눔고딕" panose="020D0604000000000000" pitchFamily="50" charset="-127"/>
                          <a:ea typeface="나눔고딕" panose="020D0604000000000000" pitchFamily="50" charset="-127"/>
                        </a:rPr>
                        <a:t>18 Goals, 18/21 Targets, 4/60 Indicators </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Sustainable Development (Economic, social and environment and governance)</a:t>
                      </a:r>
                      <a:r>
                        <a:rPr lang="en-US" altLang="ko-KR" baseline="0" dirty="0" smtClean="0">
                          <a:latin typeface="나눔고딕" panose="020D0604000000000000" pitchFamily="50" charset="-127"/>
                          <a:ea typeface="나눔고딕" panose="020D0604000000000000" pitchFamily="50" charset="-127"/>
                        </a:rPr>
                        <a:t> 17 Goals, </a:t>
                      </a:r>
                      <a:r>
                        <a:rPr lang="en-US" altLang="ko-KR" dirty="0" smtClean="0">
                          <a:latin typeface="나눔고딕" panose="020D0604000000000000" pitchFamily="50" charset="-127"/>
                          <a:ea typeface="나눔고딕" panose="020D0604000000000000" pitchFamily="50" charset="-127"/>
                        </a:rPr>
                        <a:t>1</a:t>
                      </a:r>
                      <a:r>
                        <a:rPr lang="en-US" altLang="ko-KR" baseline="0" dirty="0" smtClean="0">
                          <a:latin typeface="나눔고딕" panose="020D0604000000000000" pitchFamily="50" charset="-127"/>
                          <a:ea typeface="나눔고딕" panose="020D0604000000000000" pitchFamily="50" charset="-127"/>
                        </a:rPr>
                        <a:t>69 Targets 241 Indicators </a:t>
                      </a:r>
                      <a:endParaRPr lang="en-US" altLang="ko-KR" dirty="0">
                        <a:latin typeface="나눔고딕" panose="020D0604000000000000" pitchFamily="50" charset="-127"/>
                        <a:ea typeface="나눔고딕" panose="020D0604000000000000" pitchFamily="50" charset="-127"/>
                      </a:endParaRPr>
                    </a:p>
                  </a:txBody>
                  <a:tcPr anchor="ctr"/>
                </a:tc>
              </a:tr>
              <a:tr h="951961">
                <a:tc>
                  <a:txBody>
                    <a:bodyPr/>
                    <a:lstStyle/>
                    <a:p>
                      <a:pPr algn="ctr" latinLnBrk="1"/>
                      <a:r>
                        <a:rPr lang="en-US" altLang="ko-KR" b="1" dirty="0">
                          <a:latin typeface="나눔고딕" panose="020D0604000000000000" pitchFamily="50" charset="-127"/>
                          <a:ea typeface="나눔고딕" panose="020D0604000000000000" pitchFamily="50" charset="-127"/>
                        </a:rPr>
                        <a:t>How</a:t>
                      </a:r>
                      <a:r>
                        <a:rPr lang="en-US" altLang="ko-KR" b="1" baseline="0" dirty="0">
                          <a:latin typeface="나눔고딕" panose="020D0604000000000000" pitchFamily="50" charset="-127"/>
                          <a:ea typeface="나눔고딕" panose="020D0604000000000000" pitchFamily="50" charset="-127"/>
                        </a:rPr>
                        <a:t> </a:t>
                      </a:r>
                      <a:r>
                        <a:rPr lang="en-US" altLang="ko-KR" b="1" baseline="0" dirty="0" smtClean="0">
                          <a:latin typeface="나눔고딕" panose="020D0604000000000000" pitchFamily="50" charset="-127"/>
                          <a:ea typeface="나눔고딕" panose="020D0604000000000000" pitchFamily="50" charset="-127"/>
                        </a:rPr>
                        <a:t>(</a:t>
                      </a:r>
                      <a:r>
                        <a:rPr lang="en-US" altLang="ko-KR" b="1" baseline="0" dirty="0" err="1" smtClean="0">
                          <a:latin typeface="나눔고딕" panose="020D0604000000000000" pitchFamily="50" charset="-127"/>
                          <a:ea typeface="나눔고딕" panose="020D0604000000000000" pitchFamily="50" charset="-127"/>
                        </a:rPr>
                        <a:t>MoI</a:t>
                      </a:r>
                      <a:r>
                        <a:rPr lang="en-US" altLang="ko-KR" b="1" baseline="0" dirty="0" smtClean="0">
                          <a:latin typeface="나눔고딕" panose="020D0604000000000000" pitchFamily="50" charset="-127"/>
                          <a:ea typeface="나눔고딕" panose="020D0604000000000000" pitchFamily="50" charset="-127"/>
                        </a:rPr>
                        <a:t>) </a:t>
                      </a:r>
                      <a:r>
                        <a:rPr lang="ko-KR" altLang="en-US" b="1" baseline="0" dirty="0" smtClean="0">
                          <a:latin typeface="나눔고딕" panose="020D0604000000000000" pitchFamily="50" charset="-127"/>
                          <a:ea typeface="나눔고딕" panose="020D0604000000000000" pitchFamily="50" charset="-127"/>
                        </a:rPr>
                        <a:t> </a:t>
                      </a:r>
                      <a:endParaRPr lang="ko-KR" altLang="en-US"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Finance(ODA),</a:t>
                      </a:r>
                      <a:r>
                        <a:rPr lang="en-US" altLang="ko-KR" baseline="0" dirty="0" smtClean="0">
                          <a:latin typeface="나눔고딕" panose="020D0604000000000000" pitchFamily="50" charset="-127"/>
                          <a:ea typeface="나눔고딕" panose="020D0604000000000000" pitchFamily="50" charset="-127"/>
                        </a:rPr>
                        <a:t> technology, trade, etc. </a:t>
                      </a:r>
                      <a:r>
                        <a:rPr lang="ko-KR" altLang="en-US" baseline="0" dirty="0" smtClean="0">
                          <a:latin typeface="나눔고딕" panose="020D0604000000000000" pitchFamily="50" charset="-127"/>
                          <a:ea typeface="나눔고딕" panose="020D0604000000000000" pitchFamily="50" charset="-127"/>
                        </a:rPr>
                        <a:t> </a:t>
                      </a:r>
                      <a:r>
                        <a:rPr lang="en-US" altLang="ko-KR" baseline="0" dirty="0" smtClean="0">
                          <a:latin typeface="나눔고딕" panose="020D0604000000000000" pitchFamily="50" charset="-127"/>
                          <a:ea typeface="나눔고딕" panose="020D0604000000000000" pitchFamily="50" charset="-127"/>
                        </a:rPr>
                        <a:t> </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Finance,</a:t>
                      </a:r>
                      <a:r>
                        <a:rPr lang="en-US" altLang="ko-KR" baseline="0" dirty="0" smtClean="0">
                          <a:latin typeface="나눔고딕" panose="020D0604000000000000" pitchFamily="50" charset="-127"/>
                          <a:ea typeface="나눔고딕" panose="020D0604000000000000" pitchFamily="50" charset="-127"/>
                        </a:rPr>
                        <a:t> Technology, Capacity-building, Trade and systemic issues </a:t>
                      </a:r>
                      <a:r>
                        <a:rPr lang="ko-KR" altLang="en-US" dirty="0" smtClean="0">
                          <a:latin typeface="나눔고딕" panose="020D0604000000000000" pitchFamily="50" charset="-127"/>
                          <a:ea typeface="나눔고딕" panose="020D0604000000000000" pitchFamily="50" charset="-127"/>
                        </a:rPr>
                        <a:t> </a:t>
                      </a:r>
                      <a:r>
                        <a:rPr lang="en-US" altLang="ko-KR" baseline="0" dirty="0" smtClean="0">
                          <a:latin typeface="나눔고딕" panose="020D0604000000000000" pitchFamily="50" charset="-127"/>
                          <a:ea typeface="나눔고딕" panose="020D0604000000000000" pitchFamily="50" charset="-127"/>
                        </a:rPr>
                        <a:t> </a:t>
                      </a:r>
                      <a:endParaRPr lang="ko-KR" altLang="en-US" dirty="0">
                        <a:latin typeface="나눔고딕" panose="020D0604000000000000" pitchFamily="50" charset="-127"/>
                        <a:ea typeface="나눔고딕" panose="020D0604000000000000" pitchFamily="50" charset="-127"/>
                      </a:endParaRPr>
                    </a:p>
                  </a:txBody>
                  <a:tcPr anchor="ctr"/>
                </a:tc>
              </a:tr>
              <a:tr h="666373">
                <a:tc>
                  <a:txBody>
                    <a:bodyPr/>
                    <a:lstStyle/>
                    <a:p>
                      <a:pPr algn="ctr" latinLnBrk="1"/>
                      <a:r>
                        <a:rPr lang="en-US" altLang="ko-KR" b="1" dirty="0">
                          <a:latin typeface="나눔고딕" panose="020D0604000000000000" pitchFamily="50" charset="-127"/>
                          <a:ea typeface="나눔고딕" panose="020D0604000000000000" pitchFamily="50" charset="-127"/>
                        </a:rPr>
                        <a:t>Why </a:t>
                      </a:r>
                      <a:r>
                        <a:rPr lang="en-US" altLang="ko-KR" b="1" dirty="0" smtClean="0">
                          <a:latin typeface="나눔고딕" panose="020D0604000000000000" pitchFamily="50" charset="-127"/>
                          <a:ea typeface="나눔고딕" panose="020D0604000000000000" pitchFamily="50" charset="-127"/>
                        </a:rPr>
                        <a:t>(context)  </a:t>
                      </a:r>
                      <a:endParaRPr lang="ko-KR" altLang="en-US"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dirty="0" smtClean="0">
                          <a:latin typeface="나눔고딕" panose="020D0604000000000000" pitchFamily="50" charset="-127"/>
                          <a:ea typeface="나눔고딕" panose="020D0604000000000000" pitchFamily="50" charset="-127"/>
                        </a:rPr>
                        <a:t>Millennium Summit, </a:t>
                      </a:r>
                    </a:p>
                    <a:p>
                      <a:pPr latinLnBrk="1"/>
                      <a:r>
                        <a:rPr lang="en-US" altLang="ko-KR" dirty="0" smtClean="0">
                          <a:latin typeface="나눔고딕" panose="020D0604000000000000" pitchFamily="50" charset="-127"/>
                          <a:ea typeface="나눔고딕" panose="020D0604000000000000" pitchFamily="50" charset="-127"/>
                        </a:rPr>
                        <a:t>9.11 Attacks</a:t>
                      </a:r>
                      <a:r>
                        <a:rPr lang="en-US" altLang="ko-KR" baseline="0" dirty="0" smtClean="0">
                          <a:latin typeface="나눔고딕" panose="020D0604000000000000" pitchFamily="50" charset="-127"/>
                          <a:ea typeface="나눔고딕" panose="020D0604000000000000" pitchFamily="50" charset="-127"/>
                        </a:rPr>
                        <a:t> </a:t>
                      </a:r>
                      <a:r>
                        <a:rPr lang="en-US" altLang="ko-KR" dirty="0" smtClean="0">
                          <a:latin typeface="나눔고딕" panose="020D0604000000000000" pitchFamily="50" charset="-127"/>
                          <a:ea typeface="나눔고딕" panose="020D0604000000000000" pitchFamily="50" charset="-127"/>
                        </a:rPr>
                        <a:t> </a:t>
                      </a:r>
                      <a:endParaRPr lang="ko-KR" altLang="en-US" dirty="0">
                        <a:latin typeface="나눔고딕" panose="020D0604000000000000" pitchFamily="50" charset="-127"/>
                        <a:ea typeface="나눔고딕" panose="020D0604000000000000" pitchFamily="50" charset="-127"/>
                      </a:endParaRPr>
                    </a:p>
                  </a:txBody>
                  <a:tcPr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나눔고딕" panose="020D0604000000000000" pitchFamily="50" charset="-127"/>
                          <a:ea typeface="나눔고딕" panose="020D0604000000000000" pitchFamily="50" charset="-127"/>
                        </a:rPr>
                        <a:t>Multiple Global Crisis (Food, Fuel, Finance (3Fs) and CC)  </a:t>
                      </a:r>
                      <a:r>
                        <a:rPr lang="ko-KR" altLang="en-US" dirty="0" smtClean="0">
                          <a:latin typeface="나눔고딕" panose="020D0604000000000000" pitchFamily="50" charset="-127"/>
                          <a:ea typeface="나눔고딕" panose="020D0604000000000000" pitchFamily="50" charset="-127"/>
                        </a:rPr>
                        <a:t> </a:t>
                      </a:r>
                      <a:endParaRPr lang="en-US" altLang="ko-KR" dirty="0">
                        <a:latin typeface="나눔고딕" panose="020D0604000000000000" pitchFamily="50" charset="-127"/>
                        <a:ea typeface="나눔고딕" panose="020D0604000000000000" pitchFamily="50" charset="-127"/>
                      </a:endParaRPr>
                    </a:p>
                  </a:txBody>
                  <a:tcPr anchor="ctr"/>
                </a:tc>
              </a:tr>
            </a:tbl>
          </a:graphicData>
        </a:graphic>
      </p:graphicFrame>
    </p:spTree>
    <p:extLst>
      <p:ext uri="{BB962C8B-B14F-4D97-AF65-F5344CB8AC3E}">
        <p14:creationId xmlns:p14="http://schemas.microsoft.com/office/powerpoint/2010/main" val="374848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pic>
        <p:nvPicPr>
          <p:cNvPr id="2060" name="Picture 12" descr="Image result for global cri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95" y="1515397"/>
            <a:ext cx="6934200" cy="5200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global cri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497" y="176879"/>
            <a:ext cx="3860007" cy="23880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글로벌 위기"/>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389707"/>
            <a:ext cx="2851894" cy="391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420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a:solidFill>
                  <a:srgbClr val="00B050"/>
                </a:solidFill>
              </a:rPr>
              <a:t>Post-2015 World vs. Future</a:t>
            </a:r>
            <a:endParaRPr lang="ko-KR" altLang="en-US" b="1" dirty="0">
              <a:solidFill>
                <a:srgbClr val="00B050"/>
              </a:solidFill>
            </a:endParaRPr>
          </a:p>
        </p:txBody>
      </p:sp>
      <p:pic>
        <p:nvPicPr>
          <p:cNvPr id="11" name="내용 개체 틀 3" descr="http://2.bp.blogspot.com/-CxI9bMXgiB4/T_IH1F_GzFI/AAAAAAAAAGo/eKuP4xMHrCY/s1600/rio20_logo_fvl1.jpg"/>
          <p:cNvPicPr>
            <a:picLocks noGrp="1"/>
          </p:cNvPicPr>
          <p:nvPr>
            <p:ph idx="1"/>
          </p:nvPr>
        </p:nvPicPr>
        <p:blipFill>
          <a:blip r:embed="rId2" cstate="print"/>
          <a:srcRect/>
          <a:stretch>
            <a:fillRect/>
          </a:stretch>
        </p:blipFill>
        <p:spPr bwMode="auto">
          <a:xfrm>
            <a:off x="606812" y="3286124"/>
            <a:ext cx="4357718" cy="3357586"/>
          </a:xfrm>
          <a:prstGeom prst="rect">
            <a:avLst/>
          </a:prstGeom>
          <a:noFill/>
          <a:ln w="9525">
            <a:noFill/>
            <a:miter lim="800000"/>
            <a:headEnd/>
            <a:tailEnd/>
          </a:ln>
        </p:spPr>
      </p:pic>
      <p:pic>
        <p:nvPicPr>
          <p:cNvPr id="6" name="그림 5" descr="Image result for Post-2015 development agenda"/>
          <p:cNvPicPr/>
          <p:nvPr/>
        </p:nvPicPr>
        <p:blipFill>
          <a:blip r:embed="rId3" cstate="print"/>
          <a:srcRect/>
          <a:stretch>
            <a:fillRect/>
          </a:stretch>
        </p:blipFill>
        <p:spPr bwMode="auto">
          <a:xfrm>
            <a:off x="461656" y="1571612"/>
            <a:ext cx="4813304" cy="1571636"/>
          </a:xfrm>
          <a:prstGeom prst="rect">
            <a:avLst/>
          </a:prstGeom>
          <a:noFill/>
          <a:ln w="9525">
            <a:noFill/>
            <a:miter lim="800000"/>
            <a:headEnd/>
            <a:tailEnd/>
          </a:ln>
        </p:spPr>
      </p:pic>
      <p:pic>
        <p:nvPicPr>
          <p:cNvPr id="7" name="그림 6" descr="http://curacaochronicle.com/wp-content/uploads/2013/12/Post2015.jpg"/>
          <p:cNvPicPr/>
          <p:nvPr/>
        </p:nvPicPr>
        <p:blipFill>
          <a:blip r:embed="rId4" cstate="print"/>
          <a:srcRect/>
          <a:stretch>
            <a:fillRect/>
          </a:stretch>
        </p:blipFill>
        <p:spPr bwMode="auto">
          <a:xfrm>
            <a:off x="5180554" y="4293096"/>
            <a:ext cx="3567910" cy="2279176"/>
          </a:xfrm>
          <a:prstGeom prst="rect">
            <a:avLst/>
          </a:prstGeom>
          <a:noFill/>
          <a:ln w="9525">
            <a:noFill/>
            <a:miter lim="800000"/>
            <a:headEnd/>
            <a:tailEnd/>
          </a:ln>
        </p:spPr>
      </p:pic>
      <p:pic>
        <p:nvPicPr>
          <p:cNvPr id="10" name="그림 9" descr="https://encrypted-tbn3.gstatic.com/images?q=tbn:ANd9GcQdqP_5lBSbr_5xGnyxueMw-da4z1yPz041kjq6vbD9_iZxzUlUuw"/>
          <p:cNvPicPr/>
          <p:nvPr/>
        </p:nvPicPr>
        <p:blipFill>
          <a:blip r:embed="rId5" cstate="print"/>
          <a:srcRect/>
          <a:stretch>
            <a:fillRect/>
          </a:stretch>
        </p:blipFill>
        <p:spPr bwMode="auto">
          <a:xfrm>
            <a:off x="5463456" y="1142984"/>
            <a:ext cx="2957458" cy="3078104"/>
          </a:xfrm>
          <a:prstGeom prst="rect">
            <a:avLst/>
          </a:prstGeom>
          <a:noFill/>
          <a:ln w="9525">
            <a:noFill/>
            <a:miter lim="800000"/>
            <a:headEnd/>
            <a:tailEnd/>
          </a:ln>
        </p:spPr>
      </p:pic>
    </p:spTree>
    <p:extLst>
      <p:ext uri="{BB962C8B-B14F-4D97-AF65-F5344CB8AC3E}">
        <p14:creationId xmlns:p14="http://schemas.microsoft.com/office/powerpoint/2010/main" val="311730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normAutofit/>
          </a:bodyPr>
          <a:lstStyle/>
          <a:p>
            <a:r>
              <a:rPr lang="en-US" altLang="ko-KR" dirty="0"/>
              <a:t>SDGs – Self-definition  </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a:t>“A plan of action for people, planet and prosperity. (Preamble) </a:t>
            </a:r>
          </a:p>
          <a:p>
            <a:r>
              <a:rPr lang="en-US" altLang="ko-KR" dirty="0"/>
              <a:t>“A charter for people and planet in the 21</a:t>
            </a:r>
            <a:r>
              <a:rPr lang="en-US" altLang="ko-KR" baseline="30000" dirty="0"/>
              <a:t>st</a:t>
            </a:r>
            <a:r>
              <a:rPr lang="en-US" altLang="ko-KR" dirty="0"/>
              <a:t> century” (para. 51</a:t>
            </a:r>
            <a:r>
              <a:rPr lang="en-US" altLang="ko-KR" dirty="0" smtClean="0"/>
              <a:t>)</a:t>
            </a:r>
            <a:endParaRPr lang="ko-KR" altLang="en-US" dirty="0"/>
          </a:p>
          <a:p>
            <a:r>
              <a:rPr lang="en-US" altLang="ko-KR" dirty="0"/>
              <a:t>“An agenda of the people, by the people and for  the people” (para. 52</a:t>
            </a:r>
            <a:r>
              <a:rPr lang="en-US" altLang="ko-KR" dirty="0" smtClean="0"/>
              <a:t>)</a:t>
            </a:r>
          </a:p>
          <a:p>
            <a:endParaRPr lang="en-US" altLang="ko-KR" dirty="0"/>
          </a:p>
          <a:p>
            <a:r>
              <a:rPr lang="en-US" altLang="ko-KR" i="1" dirty="0" smtClean="0"/>
              <a:t>Stupid and Dangerous Goals</a:t>
            </a:r>
          </a:p>
          <a:p>
            <a:r>
              <a:rPr lang="en-US" altLang="ko-KR" i="1" dirty="0" smtClean="0"/>
              <a:t>Singing and Dancing Group </a:t>
            </a:r>
          </a:p>
          <a:p>
            <a:r>
              <a:rPr lang="en-US" altLang="ko-KR" i="1" dirty="0" smtClean="0"/>
              <a:t>Something D… and G … ??? </a:t>
            </a:r>
            <a:endParaRPr lang="ko-KR" altLang="en-US" i="1" dirty="0"/>
          </a:p>
          <a:p>
            <a:endParaRPr lang="ko-KR" altLang="en-US" dirty="0"/>
          </a:p>
        </p:txBody>
      </p:sp>
    </p:spTree>
    <p:extLst>
      <p:ext uri="{BB962C8B-B14F-4D97-AF65-F5344CB8AC3E}">
        <p14:creationId xmlns:p14="http://schemas.microsoft.com/office/powerpoint/2010/main" val="78767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p:txBody>
          <a:bodyPr>
            <a:noAutofit/>
          </a:bodyPr>
          <a:lstStyle/>
          <a:p>
            <a:pPr>
              <a:spcBef>
                <a:spcPts val="0"/>
              </a:spcBef>
              <a:spcAft>
                <a:spcPts val="200"/>
              </a:spcAft>
            </a:pPr>
            <a:r>
              <a:rPr lang="en-US" altLang="ko-KR" sz="2400" b="1" dirty="0" smtClean="0"/>
              <a:t>Inclusive</a:t>
            </a:r>
            <a:endParaRPr lang="en-US" altLang="ko-KR" sz="2400" b="1" dirty="0"/>
          </a:p>
          <a:p>
            <a:pPr marL="0" indent="0">
              <a:spcBef>
                <a:spcPts val="0"/>
              </a:spcBef>
              <a:spcAft>
                <a:spcPts val="200"/>
              </a:spcAft>
              <a:buNone/>
            </a:pPr>
            <a:r>
              <a:rPr lang="en-US" altLang="ko-KR" sz="2400" dirty="0"/>
              <a:t>   – ‘Leave no one behind’</a:t>
            </a:r>
          </a:p>
          <a:p>
            <a:pPr marL="0" indent="0">
              <a:spcBef>
                <a:spcPts val="0"/>
              </a:spcBef>
              <a:spcAft>
                <a:spcPts val="200"/>
              </a:spcAft>
              <a:buNone/>
            </a:pPr>
            <a:endParaRPr lang="en-US" altLang="ko-KR" sz="1000" dirty="0"/>
          </a:p>
          <a:p>
            <a:pPr>
              <a:spcBef>
                <a:spcPts val="0"/>
              </a:spcBef>
              <a:spcAft>
                <a:spcPts val="200"/>
              </a:spcAft>
            </a:pPr>
            <a:r>
              <a:rPr lang="en-US" altLang="ko-KR" sz="2400" b="1" dirty="0"/>
              <a:t>Accountable </a:t>
            </a:r>
            <a:endParaRPr lang="en-US" altLang="ko-KR" sz="2400" b="1" dirty="0" smtClean="0"/>
          </a:p>
          <a:p>
            <a:pPr marL="0" indent="0">
              <a:spcBef>
                <a:spcPts val="0"/>
              </a:spcBef>
              <a:spcAft>
                <a:spcPts val="200"/>
              </a:spcAft>
              <a:buNone/>
            </a:pPr>
            <a:endParaRPr lang="en-US" altLang="ko-KR" sz="1000" dirty="0"/>
          </a:p>
          <a:p>
            <a:pPr>
              <a:spcBef>
                <a:spcPts val="0"/>
              </a:spcBef>
              <a:spcAft>
                <a:spcPts val="200"/>
              </a:spcAft>
            </a:pPr>
            <a:r>
              <a:rPr lang="en-US" altLang="ko-KR" sz="2400" b="1" dirty="0" smtClean="0"/>
              <a:t>Comprehensive / integrated</a:t>
            </a:r>
            <a:endParaRPr lang="en-US" altLang="ko-KR" sz="2400" b="1" dirty="0"/>
          </a:p>
          <a:p>
            <a:pPr marL="0" indent="0">
              <a:spcBef>
                <a:spcPts val="0"/>
              </a:spcBef>
              <a:spcAft>
                <a:spcPts val="200"/>
              </a:spcAft>
              <a:buNone/>
            </a:pPr>
            <a:r>
              <a:rPr lang="en-US" altLang="ko-KR" sz="1200" dirty="0" smtClean="0"/>
              <a:t> </a:t>
            </a:r>
            <a:endParaRPr lang="en-US" altLang="ko-KR" sz="600" dirty="0"/>
          </a:p>
          <a:p>
            <a:pPr>
              <a:spcBef>
                <a:spcPts val="0"/>
              </a:spcBef>
              <a:spcAft>
                <a:spcPts val="200"/>
              </a:spcAft>
            </a:pPr>
            <a:r>
              <a:rPr lang="en-US" altLang="ko-KR" sz="2400" b="1" dirty="0" smtClean="0"/>
              <a:t>Transformative</a:t>
            </a:r>
            <a:endParaRPr lang="en-US" altLang="ko-KR" sz="2400" b="1" dirty="0"/>
          </a:p>
          <a:p>
            <a:pPr marL="0" indent="0">
              <a:spcBef>
                <a:spcPts val="0"/>
              </a:spcBef>
              <a:spcAft>
                <a:spcPts val="200"/>
              </a:spcAft>
              <a:buNone/>
            </a:pPr>
            <a:r>
              <a:rPr lang="ko-KR" altLang="en-US" sz="900" dirty="0" smtClean="0"/>
              <a:t>  </a:t>
            </a:r>
            <a:endParaRPr lang="en-US" altLang="ko-KR" sz="100" dirty="0"/>
          </a:p>
          <a:p>
            <a:pPr>
              <a:spcBef>
                <a:spcPts val="0"/>
              </a:spcBef>
              <a:spcAft>
                <a:spcPts val="200"/>
              </a:spcAft>
            </a:pPr>
            <a:r>
              <a:rPr lang="en-US" altLang="ko-KR" sz="2400" b="1" dirty="0" smtClean="0"/>
              <a:t>Universal</a:t>
            </a:r>
            <a:endParaRPr lang="en-US" altLang="ko-KR" sz="2400" b="1" dirty="0"/>
          </a:p>
          <a:p>
            <a:pPr>
              <a:spcBef>
                <a:spcPts val="0"/>
              </a:spcBef>
              <a:spcAft>
                <a:spcPts val="200"/>
              </a:spcAft>
            </a:pPr>
            <a:endParaRPr lang="ko-KR" altLang="en-US" sz="2400" dirty="0"/>
          </a:p>
        </p:txBody>
      </p:sp>
      <p:graphicFrame>
        <p:nvGraphicFramePr>
          <p:cNvPr id="5" name="내용 개체 틀 4"/>
          <p:cNvGraphicFramePr>
            <a:graphicFrameLocks noGrp="1"/>
          </p:cNvGraphicFramePr>
          <p:nvPr>
            <p:ph sz="half" idx="4294967295"/>
            <p:extLst/>
          </p:nvPr>
        </p:nvGraphicFramePr>
        <p:xfrm>
          <a:off x="5105400" y="1628775"/>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직사각형 5"/>
          <p:cNvSpPr/>
          <p:nvPr/>
        </p:nvSpPr>
        <p:spPr>
          <a:xfrm>
            <a:off x="252578" y="269745"/>
            <a:ext cx="8783918" cy="843936"/>
          </a:xfrm>
          <a:prstGeom prst="rect">
            <a:avLst/>
          </a:prstGeom>
        </p:spPr>
        <p:txBody>
          <a:bodyPr wrap="square" lIns="104253" tIns="52127" rIns="104253" bIns="52127">
            <a:spAutoFit/>
          </a:bodyPr>
          <a:lstStyle/>
          <a:p>
            <a:r>
              <a:rPr lang="en-US" altLang="ko-KR" sz="3600" dirty="0">
                <a:solidFill>
                  <a:schemeClr val="bg1"/>
                </a:solidFill>
                <a:latin typeface="나눔명조 ExtraBold" panose="02020603020101020101" pitchFamily="18" charset="-127"/>
                <a:ea typeface="나눔명조 ExtraBold" panose="02020603020101020101" pitchFamily="18" charset="-127"/>
              </a:rPr>
              <a:t>SDGs</a:t>
            </a:r>
            <a:r>
              <a:rPr lang="ko-KR" altLang="en-US" sz="3600" dirty="0">
                <a:solidFill>
                  <a:schemeClr val="bg1"/>
                </a:solidFill>
                <a:latin typeface="나눔명조 ExtraBold" panose="02020603020101020101" pitchFamily="18" charset="-127"/>
                <a:ea typeface="나눔명조 ExtraBold" panose="02020603020101020101" pitchFamily="18" charset="-127"/>
              </a:rPr>
              <a:t> 특성 </a:t>
            </a:r>
            <a:r>
              <a:rPr lang="en-US" altLang="ko-KR" sz="3600" dirty="0">
                <a:solidFill>
                  <a:schemeClr val="bg1"/>
                </a:solidFill>
                <a:latin typeface="나눔명조 ExtraBold" panose="02020603020101020101" pitchFamily="18" charset="-127"/>
                <a:ea typeface="나눔명조 ExtraBold" panose="02020603020101020101" pitchFamily="18" charset="-127"/>
              </a:rPr>
              <a:t>– “I </a:t>
            </a:r>
            <a:r>
              <a:rPr lang="en-US" altLang="ko-KR" sz="4800" b="1" dirty="0" err="1" smtClean="0">
                <a:latin typeface="나눔명조 ExtraBold" panose="02020603020101020101" pitchFamily="18" charset="-127"/>
                <a:ea typeface="나눔명조 ExtraBold" panose="02020603020101020101" pitchFamily="18" charset="-127"/>
              </a:rPr>
              <a:t>I</a:t>
            </a:r>
            <a:r>
              <a:rPr lang="en-US" altLang="ko-KR" sz="4800" b="1" dirty="0" smtClean="0">
                <a:latin typeface="나눔명조 ExtraBold" panose="02020603020101020101" pitchFamily="18" charset="-127"/>
                <a:ea typeface="나눔명조 ExtraBold" panose="02020603020101020101" pitchFamily="18" charset="-127"/>
              </a:rPr>
              <a:t>  ACT U </a:t>
            </a:r>
            <a:r>
              <a:rPr lang="en-US" altLang="ko-KR" sz="4800" dirty="0" err="1" smtClean="0">
                <a:solidFill>
                  <a:schemeClr val="bg1"/>
                </a:solidFill>
                <a:latin typeface="나눔명조 ExtraBold" panose="02020603020101020101" pitchFamily="18" charset="-127"/>
                <a:ea typeface="나눔명조 ExtraBold" panose="02020603020101020101" pitchFamily="18" charset="-127"/>
              </a:rPr>
              <a:t>U</a:t>
            </a:r>
            <a:r>
              <a:rPr lang="en-US" altLang="ko-KR" sz="4800" dirty="0">
                <a:solidFill>
                  <a:schemeClr val="bg1"/>
                </a:solidFill>
                <a:latin typeface="나눔명조 ExtraBold" panose="02020603020101020101" pitchFamily="18" charset="-127"/>
                <a:ea typeface="나눔명조 ExtraBold" panose="02020603020101020101" pitchFamily="18" charset="-127"/>
              </a:rPr>
              <a:t>”</a:t>
            </a:r>
            <a:endParaRPr lang="ko-KR" altLang="en-US" sz="4800" dirty="0">
              <a:solidFill>
                <a:schemeClr val="bg1"/>
              </a:solidFill>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endParaRPr>
          </a:p>
        </p:txBody>
      </p:sp>
    </p:spTree>
    <p:extLst>
      <p:ext uri="{BB962C8B-B14F-4D97-AF65-F5344CB8AC3E}">
        <p14:creationId xmlns:p14="http://schemas.microsoft.com/office/powerpoint/2010/main" val="3110289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내용 개체 틀 2"/>
          <p:cNvSpPr>
            <a:spLocks noGrp="1"/>
          </p:cNvSpPr>
          <p:nvPr>
            <p:ph idx="1"/>
          </p:nvPr>
        </p:nvSpPr>
        <p:spPr/>
        <p:txBody>
          <a:bodyPr>
            <a:normAutofit/>
          </a:bodyPr>
          <a:lstStyle/>
          <a:p>
            <a:pPr eaLnBrk="1" hangingPunct="1">
              <a:buFont typeface="Wingdings" pitchFamily="2" charset="2"/>
              <a:buChar char="§"/>
            </a:pPr>
            <a:r>
              <a:rPr lang="en-US" altLang="ko-KR" b="1" i="1" dirty="0"/>
              <a:t>"We will not enjoy development without security(</a:t>
            </a:r>
            <a:r>
              <a:rPr lang="en-US" altLang="ko-KR" b="1" i="1" dirty="0">
                <a:solidFill>
                  <a:srgbClr val="FF0000"/>
                </a:solidFill>
              </a:rPr>
              <a:t>peace</a:t>
            </a:r>
            <a:r>
              <a:rPr lang="en-US" altLang="ko-KR" b="1" i="1" dirty="0"/>
              <a:t>), we will not enjoy security without </a:t>
            </a:r>
            <a:r>
              <a:rPr lang="en-US" altLang="ko-KR" b="1" i="1" dirty="0">
                <a:solidFill>
                  <a:srgbClr val="FF0000"/>
                </a:solidFill>
              </a:rPr>
              <a:t>development</a:t>
            </a:r>
            <a:r>
              <a:rPr lang="en-US" altLang="ko-KR" b="1" i="1" dirty="0"/>
              <a:t>, and we will not enjoy either without respect for </a:t>
            </a:r>
            <a:r>
              <a:rPr lang="en-US" altLang="ko-KR" b="1" i="1" dirty="0">
                <a:solidFill>
                  <a:srgbClr val="FF0000"/>
                </a:solidFill>
              </a:rPr>
              <a:t>human rights</a:t>
            </a:r>
            <a:r>
              <a:rPr lang="en-US" altLang="ko-KR" b="1" i="1" dirty="0"/>
              <a:t>.</a:t>
            </a:r>
            <a:r>
              <a:rPr lang="en-US" altLang="ko-KR" b="1" i="1" dirty="0">
                <a:latin typeface="Arial" pitchFamily="34" charset="0"/>
              </a:rPr>
              <a:t> </a:t>
            </a:r>
            <a:r>
              <a:rPr lang="en-US" altLang="ko-KR" b="1" i="1" dirty="0"/>
              <a:t> </a:t>
            </a:r>
          </a:p>
          <a:p>
            <a:pPr eaLnBrk="1" hangingPunct="1">
              <a:buNone/>
            </a:pPr>
            <a:r>
              <a:rPr lang="en-US" altLang="ko-KR" b="1" i="1" dirty="0"/>
              <a:t>  Unless all these causes are  advanced, none will succeed."</a:t>
            </a:r>
            <a:r>
              <a:rPr lang="en-US" altLang="ko-KR" dirty="0"/>
              <a:t> </a:t>
            </a:r>
          </a:p>
          <a:p>
            <a:pPr eaLnBrk="1" hangingPunct="1">
              <a:buFont typeface="Wingdings" pitchFamily="2" charset="2"/>
              <a:buChar char="§"/>
            </a:pPr>
            <a:r>
              <a:rPr lang="en-US" altLang="ko-KR" sz="2400" dirty="0"/>
              <a:t>Kofi Annan, UNSG(1997-2006)</a:t>
            </a:r>
            <a:r>
              <a:rPr lang="en-US" altLang="ko-KR" dirty="0"/>
              <a:t> </a:t>
            </a:r>
          </a:p>
        </p:txBody>
      </p:sp>
      <p:sp>
        <p:nvSpPr>
          <p:cNvPr id="31749" name="슬라이드 번호 개체 틀 4"/>
          <p:cNvSpPr>
            <a:spLocks noGrp="1"/>
          </p:cNvSpPr>
          <p:nvPr>
            <p:ph type="sldNum" sz="quarter" idx="12"/>
          </p:nvPr>
        </p:nvSpPr>
        <p:spPr>
          <a:noFill/>
        </p:spPr>
        <p:txBody>
          <a:bodyPr/>
          <a:lstStyle/>
          <a:p>
            <a:fld id="{BAF2280E-BCB2-4921-8F25-BC87035CF3DA}" type="slidenum">
              <a:rPr lang="ko-KR" altLang="en-US" smtClean="0"/>
              <a:pPr/>
              <a:t>39</a:t>
            </a:fld>
            <a:endParaRPr lang="en-US" altLang="ko-KR"/>
          </a:p>
        </p:txBody>
      </p:sp>
      <p:pic>
        <p:nvPicPr>
          <p:cNvPr id="31748" name="Picture 5" descr="annanofficial2002"/>
          <p:cNvPicPr>
            <a:picLocks noChangeAspect="1" noChangeArrowheads="1"/>
          </p:cNvPicPr>
          <p:nvPr/>
        </p:nvPicPr>
        <p:blipFill>
          <a:blip r:embed="rId2" cstate="print"/>
          <a:srcRect/>
          <a:stretch>
            <a:fillRect/>
          </a:stretch>
        </p:blipFill>
        <p:spPr bwMode="auto">
          <a:xfrm>
            <a:off x="6444208" y="4509120"/>
            <a:ext cx="1369012" cy="1214446"/>
          </a:xfrm>
          <a:prstGeom prst="rect">
            <a:avLst/>
          </a:prstGeom>
          <a:noFill/>
          <a:ln w="9525">
            <a:noFill/>
            <a:miter lim="800000"/>
            <a:headEnd/>
            <a:tailEnd/>
          </a:ln>
        </p:spPr>
      </p:pic>
      <p:sp>
        <p:nvSpPr>
          <p:cNvPr id="6" name="직사각형 5"/>
          <p:cNvSpPr/>
          <p:nvPr/>
        </p:nvSpPr>
        <p:spPr>
          <a:xfrm>
            <a:off x="252578" y="269745"/>
            <a:ext cx="8783918" cy="659270"/>
          </a:xfrm>
          <a:prstGeom prst="rect">
            <a:avLst/>
          </a:prstGeom>
        </p:spPr>
        <p:txBody>
          <a:bodyPr wrap="square" lIns="104253" tIns="52127" rIns="104253" bIns="52127">
            <a:spAutoFit/>
          </a:bodyPr>
          <a:lstStyle/>
          <a:p>
            <a:r>
              <a:rPr lang="en-US" altLang="ko-KR" sz="3600" dirty="0">
                <a:solidFill>
                  <a:schemeClr val="bg1"/>
                </a:solidFill>
                <a:latin typeface="나눔명조 ExtraBold" panose="02020603020101020101" pitchFamily="18" charset="-127"/>
                <a:ea typeface="나눔명조 ExtraBold" panose="02020603020101020101" pitchFamily="18" charset="-127"/>
              </a:rPr>
              <a:t>SDGs</a:t>
            </a:r>
            <a:r>
              <a:rPr lang="ko-KR" altLang="en-US" sz="3600" dirty="0">
                <a:solidFill>
                  <a:schemeClr val="bg1"/>
                </a:solidFill>
                <a:latin typeface="나눔명조 ExtraBold" panose="02020603020101020101" pitchFamily="18" charset="-127"/>
                <a:ea typeface="나눔명조 ExtraBold" panose="02020603020101020101" pitchFamily="18" charset="-127"/>
              </a:rPr>
              <a:t>와 평화</a:t>
            </a:r>
            <a:r>
              <a:rPr lang="en-US" altLang="ko-KR" sz="3600" dirty="0">
                <a:solidFill>
                  <a:schemeClr val="bg1"/>
                </a:solidFill>
                <a:latin typeface="나눔명조 ExtraBold" panose="02020603020101020101" pitchFamily="18" charset="-127"/>
                <a:ea typeface="나눔명조 ExtraBold" panose="02020603020101020101" pitchFamily="18" charset="-127"/>
              </a:rPr>
              <a:t>, </a:t>
            </a:r>
            <a:r>
              <a:rPr lang="ko-KR" altLang="en-US" sz="3600" dirty="0">
                <a:solidFill>
                  <a:schemeClr val="bg1"/>
                </a:solidFill>
                <a:latin typeface="나눔명조 ExtraBold" panose="02020603020101020101" pitchFamily="18" charset="-127"/>
                <a:ea typeface="나눔명조 ExtraBold" panose="02020603020101020101" pitchFamily="18" charset="-127"/>
              </a:rPr>
              <a:t>개발</a:t>
            </a:r>
            <a:r>
              <a:rPr lang="en-US" altLang="ko-KR" sz="3600" dirty="0">
                <a:solidFill>
                  <a:schemeClr val="bg1"/>
                </a:solidFill>
                <a:latin typeface="나눔명조 ExtraBold" panose="02020603020101020101" pitchFamily="18" charset="-127"/>
                <a:ea typeface="나눔명조 ExtraBold" panose="02020603020101020101" pitchFamily="18" charset="-127"/>
              </a:rPr>
              <a:t> </a:t>
            </a:r>
            <a:r>
              <a:rPr lang="ko-KR" altLang="en-US" sz="3600" dirty="0">
                <a:solidFill>
                  <a:schemeClr val="bg1"/>
                </a:solidFill>
                <a:latin typeface="나눔명조 ExtraBold" panose="02020603020101020101" pitchFamily="18" charset="-127"/>
                <a:ea typeface="나눔명조 ExtraBold" panose="02020603020101020101" pitchFamily="18" charset="-127"/>
              </a:rPr>
              <a:t>및 인권</a:t>
            </a:r>
            <a:endParaRPr lang="ko-KR" altLang="en-US" sz="1600" dirty="0">
              <a:solidFill>
                <a:schemeClr val="bg1"/>
              </a:solidFill>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endParaRPr>
          </a:p>
        </p:txBody>
      </p:sp>
      <p:sp>
        <p:nvSpPr>
          <p:cNvPr id="2" name="제목 1"/>
          <p:cNvSpPr>
            <a:spLocks noGrp="1"/>
          </p:cNvSpPr>
          <p:nvPr>
            <p:ph type="title"/>
          </p:nvPr>
        </p:nvSpPr>
        <p:spPr/>
        <p:txBody>
          <a:bodyPr/>
          <a:lstStyle/>
          <a:p>
            <a:r>
              <a:rPr lang="en-US" altLang="ko-KR" dirty="0" smtClean="0"/>
              <a:t>PHD </a:t>
            </a:r>
            <a:endParaRPr lang="ko-KR" altLang="en-US" dirty="0"/>
          </a:p>
        </p:txBody>
      </p:sp>
    </p:spTree>
    <p:extLst>
      <p:ext uri="{BB962C8B-B14F-4D97-AF65-F5344CB8AC3E}">
        <p14:creationId xmlns:p14="http://schemas.microsoft.com/office/powerpoint/2010/main" val="29836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
            </a:r>
            <a:br>
              <a:rPr lang="en-US" altLang="ko-KR" dirty="0"/>
            </a:br>
            <a:r>
              <a:rPr lang="en-US" altLang="ko-KR" dirty="0"/>
              <a:t>Contents</a:t>
            </a:r>
            <a:endParaRPr lang="ko-KR" altLang="en-US" dirty="0"/>
          </a:p>
        </p:txBody>
      </p:sp>
      <p:sp>
        <p:nvSpPr>
          <p:cNvPr id="3" name="내용 개체 틀 2"/>
          <p:cNvSpPr>
            <a:spLocks noGrp="1"/>
          </p:cNvSpPr>
          <p:nvPr>
            <p:ph idx="1"/>
          </p:nvPr>
        </p:nvSpPr>
        <p:spPr/>
        <p:txBody>
          <a:bodyPr>
            <a:normAutofit fontScale="92500" lnSpcReduction="10000"/>
          </a:bodyPr>
          <a:lstStyle/>
          <a:p>
            <a:pPr marL="0" indent="0">
              <a:buNone/>
            </a:pPr>
            <a:r>
              <a:rPr lang="en-US" altLang="ko-KR" dirty="0"/>
              <a:t>1. SDGs – What and Why </a:t>
            </a:r>
          </a:p>
          <a:p>
            <a:pPr lvl="1">
              <a:buFont typeface="Wingdings" panose="05000000000000000000" pitchFamily="2" charset="2"/>
              <a:buChar char="ü"/>
            </a:pPr>
            <a:r>
              <a:rPr lang="en-US" altLang="ko-KR" dirty="0"/>
              <a:t>History, structure, contents, </a:t>
            </a:r>
          </a:p>
          <a:p>
            <a:pPr marL="0" indent="0">
              <a:buNone/>
            </a:pPr>
            <a:r>
              <a:rPr lang="en-US" altLang="ko-KR" dirty="0"/>
              <a:t>2. </a:t>
            </a:r>
            <a:r>
              <a:rPr lang="en-US" altLang="ko-KR" dirty="0" smtClean="0"/>
              <a:t>SDG Implementation </a:t>
            </a:r>
            <a:r>
              <a:rPr lang="en-US" altLang="ko-KR" dirty="0"/>
              <a:t>and monitoring mechanisms</a:t>
            </a:r>
          </a:p>
          <a:p>
            <a:pPr lvl="1">
              <a:buFont typeface="Wingdings" panose="05000000000000000000" pitchFamily="2" charset="2"/>
              <a:buChar char="ü"/>
            </a:pPr>
            <a:r>
              <a:rPr lang="en-US" altLang="ko-KR" dirty="0"/>
              <a:t>Key </a:t>
            </a:r>
            <a:r>
              <a:rPr lang="en-US" altLang="ko-KR" dirty="0" smtClean="0"/>
              <a:t>actors, architecture and governance </a:t>
            </a:r>
            <a:endParaRPr lang="en-US" altLang="ko-KR" dirty="0"/>
          </a:p>
          <a:p>
            <a:pPr lvl="1">
              <a:buFont typeface="Wingdings" panose="05000000000000000000" pitchFamily="2" charset="2"/>
              <a:buChar char="ü"/>
            </a:pPr>
            <a:r>
              <a:rPr lang="en-US" altLang="ko-KR" dirty="0"/>
              <a:t>(sub)national, regional and global level </a:t>
            </a:r>
          </a:p>
          <a:p>
            <a:pPr lvl="1">
              <a:buFont typeface="Wingdings" panose="05000000000000000000" pitchFamily="2" charset="2"/>
              <a:buChar char="ü"/>
            </a:pPr>
            <a:r>
              <a:rPr lang="en-US" altLang="ko-KR" dirty="0"/>
              <a:t>Key Events on SDGs </a:t>
            </a:r>
            <a:r>
              <a:rPr lang="en-US" altLang="ko-KR" dirty="0" smtClean="0"/>
              <a:t>2015-2030 and 2017  </a:t>
            </a:r>
            <a:endParaRPr lang="en-US" altLang="ko-KR" dirty="0"/>
          </a:p>
          <a:p>
            <a:pPr marL="0" indent="0">
              <a:buNone/>
            </a:pPr>
            <a:r>
              <a:rPr lang="en-US" altLang="ko-KR" dirty="0"/>
              <a:t>3. SDGs and </a:t>
            </a:r>
            <a:r>
              <a:rPr lang="en-US" altLang="ko-KR" dirty="0" smtClean="0"/>
              <a:t>Civil Society / NGOs  </a:t>
            </a:r>
            <a:endParaRPr lang="en-US" altLang="ko-KR" dirty="0"/>
          </a:p>
          <a:p>
            <a:pPr marL="0" indent="0">
              <a:buNone/>
            </a:pPr>
            <a:r>
              <a:rPr lang="en-US" altLang="ko-KR" dirty="0"/>
              <a:t>4. SDGs and Human Rights </a:t>
            </a:r>
          </a:p>
        </p:txBody>
      </p:sp>
    </p:spTree>
    <p:extLst>
      <p:ext uri="{BB962C8B-B14F-4D97-AF65-F5344CB8AC3E}">
        <p14:creationId xmlns:p14="http://schemas.microsoft.com/office/powerpoint/2010/main" val="1790155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2030 Agenda Components  </a:t>
            </a:r>
            <a:endParaRPr lang="ko-KR" altLang="en-US" dirty="0"/>
          </a:p>
        </p:txBody>
      </p:sp>
      <p:graphicFrame>
        <p:nvGraphicFramePr>
          <p:cNvPr id="5" name="내용 개체 틀 4"/>
          <p:cNvGraphicFramePr>
            <a:graphicFrameLocks noGrp="1"/>
          </p:cNvGraphicFramePr>
          <p:nvPr>
            <p:ph sz="half" idx="1"/>
            <p:extLst>
              <p:ext uri="{D42A27DB-BD31-4B8C-83A1-F6EECF244321}">
                <p14:modId xmlns:p14="http://schemas.microsoft.com/office/powerpoint/2010/main" val="2993219584"/>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내용 개체 틀 3"/>
          <p:cNvSpPr>
            <a:spLocks noGrp="1"/>
          </p:cNvSpPr>
          <p:nvPr>
            <p:ph sz="half" idx="2"/>
          </p:nvPr>
        </p:nvSpPr>
        <p:spPr/>
        <p:txBody>
          <a:bodyPr>
            <a:normAutofit fontScale="77500" lnSpcReduction="20000"/>
          </a:bodyPr>
          <a:lstStyle/>
          <a:p>
            <a:r>
              <a:rPr lang="en-US" altLang="ko-KR" dirty="0" smtClean="0"/>
              <a:t>Millennium Declaration 2000 </a:t>
            </a:r>
          </a:p>
          <a:p>
            <a:r>
              <a:rPr lang="en-US" altLang="ko-KR" dirty="0" smtClean="0"/>
              <a:t>MDGs (2002)</a:t>
            </a:r>
          </a:p>
          <a:p>
            <a:r>
              <a:rPr lang="en-US" altLang="ko-KR" dirty="0" smtClean="0"/>
              <a:t>Rio+20 : </a:t>
            </a:r>
          </a:p>
          <a:p>
            <a:pPr lvl="1">
              <a:buFont typeface="Wingdings" panose="05000000000000000000" pitchFamily="2" charset="2"/>
              <a:buChar char="ü"/>
            </a:pPr>
            <a:r>
              <a:rPr lang="en-US" altLang="ko-KR" dirty="0" smtClean="0"/>
              <a:t>UNCED (1992), </a:t>
            </a:r>
          </a:p>
          <a:p>
            <a:pPr lvl="1">
              <a:buFont typeface="Wingdings" panose="05000000000000000000" pitchFamily="2" charset="2"/>
              <a:buChar char="ü"/>
            </a:pPr>
            <a:r>
              <a:rPr lang="en-US" altLang="ko-KR" dirty="0" smtClean="0"/>
              <a:t>WSSD (2002, Rio+10),</a:t>
            </a:r>
          </a:p>
          <a:p>
            <a:pPr lvl="1">
              <a:buFont typeface="Wingdings" panose="05000000000000000000" pitchFamily="2" charset="2"/>
              <a:buChar char="ü"/>
            </a:pPr>
            <a:r>
              <a:rPr lang="en-US" altLang="ko-KR" dirty="0" smtClean="0"/>
              <a:t>UNCSD (2012, Rio+20) </a:t>
            </a:r>
          </a:p>
          <a:p>
            <a:r>
              <a:rPr lang="en-US" altLang="ko-KR" dirty="0" smtClean="0"/>
              <a:t>UNFCCC – Paris Agreement (Dec. 2015) </a:t>
            </a:r>
          </a:p>
          <a:p>
            <a:r>
              <a:rPr lang="en-US" altLang="ko-KR" dirty="0" smtClean="0"/>
              <a:t>Addis Ababa Action Agenda (AAAA) for Financing for Development (</a:t>
            </a:r>
            <a:r>
              <a:rPr lang="en-US" altLang="ko-KR" dirty="0" err="1" smtClean="0"/>
              <a:t>FfD</a:t>
            </a:r>
            <a:r>
              <a:rPr lang="en-US" altLang="ko-KR" dirty="0" smtClean="0"/>
              <a:t>) (July 2015)</a:t>
            </a:r>
          </a:p>
          <a:p>
            <a:pPr lvl="1">
              <a:buFont typeface="Wingdings" panose="05000000000000000000" pitchFamily="2" charset="2"/>
              <a:buChar char="ü"/>
            </a:pPr>
            <a:r>
              <a:rPr lang="en-US" altLang="ko-KR" dirty="0" smtClean="0"/>
              <a:t>Monterrey Consensus (2002) </a:t>
            </a:r>
            <a:endParaRPr lang="ko-KR" altLang="en-US" dirty="0"/>
          </a:p>
        </p:txBody>
      </p:sp>
    </p:spTree>
    <p:extLst>
      <p:ext uri="{BB962C8B-B14F-4D97-AF65-F5344CB8AC3E}">
        <p14:creationId xmlns:p14="http://schemas.microsoft.com/office/powerpoint/2010/main" val="3915886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SDG </a:t>
            </a:r>
            <a:r>
              <a:rPr lang="en-US" altLang="ko-KR" dirty="0" smtClean="0"/>
              <a:t>– Global Governance </a:t>
            </a:r>
            <a:endParaRPr lang="ko-KR" altLang="en-US" dirty="0"/>
          </a:p>
        </p:txBody>
      </p:sp>
      <p:graphicFrame>
        <p:nvGraphicFramePr>
          <p:cNvPr id="5" name="내용 개체 틀 4"/>
          <p:cNvGraphicFramePr>
            <a:graphicFrameLocks noGrp="1"/>
          </p:cNvGraphicFramePr>
          <p:nvPr>
            <p:ph sz="half" idx="1"/>
            <p:extLst>
              <p:ext uri="{D42A27DB-BD31-4B8C-83A1-F6EECF244321}">
                <p14:modId xmlns:p14="http://schemas.microsoft.com/office/powerpoint/2010/main" val="324068848"/>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내용 개체 틀 3"/>
          <p:cNvSpPr>
            <a:spLocks noGrp="1"/>
          </p:cNvSpPr>
          <p:nvPr>
            <p:ph sz="half" idx="2"/>
          </p:nvPr>
        </p:nvSpPr>
        <p:spPr/>
        <p:txBody>
          <a:bodyPr>
            <a:normAutofit fontScale="92500" lnSpcReduction="20000"/>
          </a:bodyPr>
          <a:lstStyle/>
          <a:p>
            <a:r>
              <a:rPr lang="en-US" altLang="ko-KR" dirty="0" smtClean="0"/>
              <a:t>New York </a:t>
            </a:r>
          </a:p>
          <a:p>
            <a:pPr lvl="1">
              <a:buFont typeface="Wingdings" panose="05000000000000000000" pitchFamily="2" charset="2"/>
              <a:buChar char="ü"/>
            </a:pPr>
            <a:r>
              <a:rPr lang="en-US" altLang="ko-KR" dirty="0" smtClean="0"/>
              <a:t>UN Headquarters</a:t>
            </a:r>
          </a:p>
          <a:p>
            <a:pPr lvl="1">
              <a:buFont typeface="Wingdings" panose="05000000000000000000" pitchFamily="2" charset="2"/>
              <a:buChar char="ü"/>
            </a:pPr>
            <a:r>
              <a:rPr lang="en-US" altLang="ko-KR" dirty="0" smtClean="0"/>
              <a:t>UNDP</a:t>
            </a:r>
          </a:p>
          <a:p>
            <a:pPr lvl="1">
              <a:buFont typeface="Wingdings" panose="05000000000000000000" pitchFamily="2" charset="2"/>
              <a:buChar char="ü"/>
            </a:pPr>
            <a:r>
              <a:rPr lang="en-US" altLang="ko-KR" dirty="0" smtClean="0"/>
              <a:t>HLPF  </a:t>
            </a:r>
          </a:p>
          <a:p>
            <a:r>
              <a:rPr lang="en-US" altLang="ko-KR" dirty="0" smtClean="0"/>
              <a:t>Washington D.C </a:t>
            </a:r>
          </a:p>
          <a:p>
            <a:pPr lvl="1">
              <a:buFont typeface="Wingdings" panose="05000000000000000000" pitchFamily="2" charset="2"/>
              <a:buChar char="ü"/>
            </a:pPr>
            <a:r>
              <a:rPr lang="en-US" altLang="ko-KR" dirty="0" smtClean="0"/>
              <a:t>World Bank</a:t>
            </a:r>
          </a:p>
          <a:p>
            <a:pPr lvl="1">
              <a:buFont typeface="Wingdings" panose="05000000000000000000" pitchFamily="2" charset="2"/>
              <a:buChar char="ü"/>
            </a:pPr>
            <a:r>
              <a:rPr lang="en-US" altLang="ko-KR" dirty="0" smtClean="0"/>
              <a:t>IMF </a:t>
            </a:r>
          </a:p>
          <a:p>
            <a:r>
              <a:rPr lang="en-US" altLang="ko-KR" dirty="0" smtClean="0"/>
              <a:t>Geneva – UNHRC, OHCHR, ILO, WHO, </a:t>
            </a:r>
          </a:p>
          <a:p>
            <a:r>
              <a:rPr lang="en-US" altLang="ko-KR" dirty="0" smtClean="0"/>
              <a:t>Nairobi – UNEP, UN HABITAT, etc.</a:t>
            </a:r>
          </a:p>
          <a:p>
            <a:r>
              <a:rPr lang="en-US" altLang="ko-KR" dirty="0" smtClean="0"/>
              <a:t>Paris – OECD, UNESCO</a:t>
            </a:r>
          </a:p>
          <a:p>
            <a:endParaRPr lang="ko-KR" altLang="en-US" dirty="0"/>
          </a:p>
        </p:txBody>
      </p:sp>
    </p:spTree>
    <p:extLst>
      <p:ext uri="{BB962C8B-B14F-4D97-AF65-F5344CB8AC3E}">
        <p14:creationId xmlns:p14="http://schemas.microsoft.com/office/powerpoint/2010/main" val="2970213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sz="3600" dirty="0"/>
              <a:t>Key International Mechanisms on SDGs</a:t>
            </a:r>
            <a:endParaRPr lang="ko-KR" altLang="en-US" sz="3600" dirty="0"/>
          </a:p>
        </p:txBody>
      </p:sp>
      <p:graphicFrame>
        <p:nvGraphicFramePr>
          <p:cNvPr id="4" name="내용 개체 틀 3"/>
          <p:cNvGraphicFramePr>
            <a:graphicFrameLocks noGrp="1"/>
          </p:cNvGraphicFramePr>
          <p:nvPr>
            <p:ph idx="1"/>
            <p:extLst>
              <p:ext uri="{D42A27DB-BD31-4B8C-83A1-F6EECF244321}">
                <p14:modId xmlns:p14="http://schemas.microsoft.com/office/powerpoint/2010/main" val="860842256"/>
              </p:ext>
            </p:extLst>
          </p:nvPr>
        </p:nvGraphicFramePr>
        <p:xfrm>
          <a:off x="457200" y="1417639"/>
          <a:ext cx="8229600" cy="5342512"/>
        </p:xfrm>
        <a:graphic>
          <a:graphicData uri="http://schemas.openxmlformats.org/drawingml/2006/table">
            <a:tbl>
              <a:tblPr firstRow="1" firstCol="1" bandRow="1">
                <a:tableStyleId>{5C22544A-7EE6-4342-B048-85BDC9FD1C3A}</a:tableStyleId>
              </a:tblPr>
              <a:tblGrid>
                <a:gridCol w="1522512">
                  <a:extLst>
                    <a:ext uri="{9D8B030D-6E8A-4147-A177-3AD203B41FA5}">
                      <a16:colId xmlns="" xmlns:a16="http://schemas.microsoft.com/office/drawing/2014/main" val="2465586645"/>
                    </a:ext>
                  </a:extLst>
                </a:gridCol>
                <a:gridCol w="2808312">
                  <a:extLst>
                    <a:ext uri="{9D8B030D-6E8A-4147-A177-3AD203B41FA5}">
                      <a16:colId xmlns="" xmlns:a16="http://schemas.microsoft.com/office/drawing/2014/main" val="2120052875"/>
                    </a:ext>
                  </a:extLst>
                </a:gridCol>
                <a:gridCol w="1944216">
                  <a:extLst>
                    <a:ext uri="{9D8B030D-6E8A-4147-A177-3AD203B41FA5}">
                      <a16:colId xmlns="" xmlns:a16="http://schemas.microsoft.com/office/drawing/2014/main" val="3557908408"/>
                    </a:ext>
                  </a:extLst>
                </a:gridCol>
                <a:gridCol w="1954560">
                  <a:extLst>
                    <a:ext uri="{9D8B030D-6E8A-4147-A177-3AD203B41FA5}">
                      <a16:colId xmlns="" xmlns:a16="http://schemas.microsoft.com/office/drawing/2014/main" val="977182202"/>
                    </a:ext>
                  </a:extLst>
                </a:gridCol>
              </a:tblGrid>
              <a:tr h="462848">
                <a:tc>
                  <a:txBody>
                    <a:bodyPr/>
                    <a:lstStyle/>
                    <a:p>
                      <a:pPr algn="ctr" latinLnBrk="1">
                        <a:lnSpc>
                          <a:spcPct val="107000"/>
                        </a:lnSpc>
                        <a:spcAft>
                          <a:spcPts val="800"/>
                        </a:spcAft>
                      </a:pPr>
                      <a:r>
                        <a:rPr lang="en-US" sz="1600" kern="100" dirty="0">
                          <a:effectLst/>
                        </a:rPr>
                        <a:t>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600" kern="100" dirty="0">
                          <a:effectLst/>
                        </a:rPr>
                        <a:t>UN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600" kern="100" dirty="0">
                          <a:effectLst/>
                        </a:rPr>
                        <a:t>Non-UN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600" kern="100">
                          <a:effectLst/>
                        </a:rPr>
                        <a:t>Others</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1378066525"/>
                  </a:ext>
                </a:extLst>
              </a:tr>
              <a:tr h="1214074">
                <a:tc>
                  <a:txBody>
                    <a:bodyPr/>
                    <a:lstStyle/>
                    <a:p>
                      <a:pPr algn="ctr" latinLnBrk="1">
                        <a:lnSpc>
                          <a:spcPct val="107000"/>
                        </a:lnSpc>
                        <a:spcAft>
                          <a:spcPts val="800"/>
                        </a:spcAft>
                      </a:pPr>
                      <a:endParaRPr lang="en-US" sz="1600" kern="100" dirty="0">
                        <a:effectLst/>
                      </a:endParaRPr>
                    </a:p>
                    <a:p>
                      <a:pPr algn="ctr" latinLnBrk="1">
                        <a:lnSpc>
                          <a:spcPct val="107000"/>
                        </a:lnSpc>
                        <a:spcAft>
                          <a:spcPts val="800"/>
                        </a:spcAft>
                      </a:pPr>
                      <a:r>
                        <a:rPr lang="en-US" sz="1600" kern="100" dirty="0">
                          <a:effectLst/>
                        </a:rPr>
                        <a:t>All SDGs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HLPF </a:t>
                      </a:r>
                    </a:p>
                    <a:p>
                      <a:pPr algn="ctr" latinLnBrk="1">
                        <a:lnSpc>
                          <a:spcPct val="107000"/>
                        </a:lnSpc>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UNDP</a:t>
                      </a:r>
                    </a:p>
                    <a:p>
                      <a:pPr algn="ctr" latinLnBrk="1">
                        <a:lnSpc>
                          <a:spcPct val="107000"/>
                        </a:lnSpc>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UNESCAP APFSD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G7, G20, OECD, WB, </a:t>
                      </a:r>
                    </a:p>
                    <a:p>
                      <a:pPr algn="ctr" latinLnBrk="1">
                        <a:lnSpc>
                          <a:spcPct val="107000"/>
                        </a:lnSpc>
                        <a:spcAft>
                          <a:spcPts val="800"/>
                        </a:spcAft>
                      </a:pPr>
                      <a:r>
                        <a:rPr lang="en-US" sz="1800" kern="100" dirty="0">
                          <a:effectLst/>
                        </a:rPr>
                        <a:t>etc.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UN Action </a:t>
                      </a:r>
                    </a:p>
                    <a:p>
                      <a:pPr algn="ctr" latinLnBrk="1">
                        <a:lnSpc>
                          <a:spcPct val="107000"/>
                        </a:lnSpc>
                        <a:spcAft>
                          <a:spcPts val="800"/>
                        </a:spcAft>
                      </a:pPr>
                      <a:r>
                        <a:rPr lang="en-US" sz="1800" kern="100" dirty="0">
                          <a:effectLst/>
                        </a:rPr>
                        <a:t>Campaign</a:t>
                      </a:r>
                      <a:endParaRPr lang="ko-KR" sz="1800" kern="100" dirty="0">
                        <a:effectLst/>
                      </a:endParaRPr>
                    </a:p>
                    <a:p>
                      <a:pPr algn="ctr" latinLnBrk="1">
                        <a:lnSpc>
                          <a:spcPct val="107000"/>
                        </a:lnSpc>
                        <a:spcAft>
                          <a:spcPts val="800"/>
                        </a:spcAft>
                      </a:pPr>
                      <a:r>
                        <a:rPr lang="en-US" sz="1800" kern="100" dirty="0">
                          <a:effectLst/>
                        </a:rPr>
                        <a:t>SDSN, UNAI, etc.</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2057999394"/>
                  </a:ext>
                </a:extLst>
              </a:tr>
              <a:tr h="925695">
                <a:tc>
                  <a:txBody>
                    <a:bodyPr/>
                    <a:lstStyle/>
                    <a:p>
                      <a:pPr algn="ctr" latinLnBrk="1">
                        <a:lnSpc>
                          <a:spcPct val="107000"/>
                        </a:lnSpc>
                        <a:spcAft>
                          <a:spcPts val="800"/>
                        </a:spcAft>
                      </a:pPr>
                      <a:endParaRPr lang="en-US" sz="1600" kern="100" dirty="0">
                        <a:effectLst/>
                      </a:endParaRPr>
                    </a:p>
                    <a:p>
                      <a:pPr algn="ctr" latinLnBrk="1">
                        <a:lnSpc>
                          <a:spcPct val="107000"/>
                        </a:lnSpc>
                        <a:spcAft>
                          <a:spcPts val="800"/>
                        </a:spcAft>
                      </a:pPr>
                      <a:r>
                        <a:rPr lang="en-US" sz="1600" kern="100" dirty="0">
                          <a:effectLst/>
                        </a:rPr>
                        <a:t>People</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WFP, FAO, WHO, UNESCO, UN-Women, etc.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2247659978"/>
                  </a:ext>
                </a:extLst>
              </a:tr>
              <a:tr h="688594">
                <a:tc>
                  <a:txBody>
                    <a:bodyPr/>
                    <a:lstStyle/>
                    <a:p>
                      <a:pPr algn="ctr" latinLnBrk="1">
                        <a:lnSpc>
                          <a:spcPct val="107000"/>
                        </a:lnSpc>
                        <a:spcAft>
                          <a:spcPts val="800"/>
                        </a:spcAft>
                      </a:pPr>
                      <a:r>
                        <a:rPr lang="en-US" sz="1600" kern="100" dirty="0">
                          <a:effectLst/>
                        </a:rPr>
                        <a:t>Prosperity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ILO, IOM, etc.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WB, ADB, AIIB, </a:t>
                      </a:r>
                    </a:p>
                    <a:p>
                      <a:pPr algn="ctr" latinLnBrk="1">
                        <a:lnSpc>
                          <a:spcPct val="107000"/>
                        </a:lnSpc>
                        <a:spcAft>
                          <a:spcPts val="800"/>
                        </a:spcAft>
                      </a:pPr>
                      <a:r>
                        <a:rPr lang="en-US" sz="1800" kern="100" dirty="0">
                          <a:effectLst/>
                        </a:rPr>
                        <a:t>BRICS,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UNGC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2578937600"/>
                  </a:ext>
                </a:extLst>
              </a:tr>
              <a:tr h="462848">
                <a:tc>
                  <a:txBody>
                    <a:bodyPr/>
                    <a:lstStyle/>
                    <a:p>
                      <a:pPr algn="ctr" latinLnBrk="1">
                        <a:lnSpc>
                          <a:spcPct val="107000"/>
                        </a:lnSpc>
                        <a:spcAft>
                          <a:spcPts val="800"/>
                        </a:spcAft>
                      </a:pPr>
                      <a:r>
                        <a:rPr lang="en-US" sz="1600" kern="100" dirty="0">
                          <a:effectLst/>
                        </a:rPr>
                        <a:t>Planet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UNEP, UN HABITAT, etc.</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GCF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417952546"/>
                  </a:ext>
                </a:extLst>
              </a:tr>
              <a:tr h="623443">
                <a:tc>
                  <a:txBody>
                    <a:bodyPr/>
                    <a:lstStyle/>
                    <a:p>
                      <a:pPr algn="ctr" latinLnBrk="1">
                        <a:lnSpc>
                          <a:spcPct val="107000"/>
                        </a:lnSpc>
                        <a:spcAft>
                          <a:spcPts val="800"/>
                        </a:spcAft>
                      </a:pPr>
                      <a:r>
                        <a:rPr lang="en-US" sz="1600" kern="100" dirty="0">
                          <a:effectLst/>
                        </a:rPr>
                        <a:t>Peace </a:t>
                      </a:r>
                    </a:p>
                    <a:p>
                      <a:pPr algn="ctr" latinLnBrk="1">
                        <a:lnSpc>
                          <a:spcPct val="107000"/>
                        </a:lnSpc>
                        <a:spcAft>
                          <a:spcPts val="800"/>
                        </a:spcAft>
                      </a:pPr>
                      <a:r>
                        <a:rPr lang="en-US" sz="1600" kern="100" dirty="0">
                          <a:effectLst/>
                        </a:rPr>
                        <a:t>(16)</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a:effectLst/>
                        </a:rPr>
                        <a:t>UNDP, UNESCO, OHCHR, etc.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a:effectLst/>
                        </a:rPr>
                        <a:t>IDLO, IDEA, CD, OGP,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Data Initiative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3108033273"/>
                  </a:ext>
                </a:extLst>
              </a:tr>
              <a:tr h="965010">
                <a:tc>
                  <a:txBody>
                    <a:bodyPr/>
                    <a:lstStyle/>
                    <a:p>
                      <a:pPr algn="ctr" latinLnBrk="1">
                        <a:lnSpc>
                          <a:spcPct val="107000"/>
                        </a:lnSpc>
                        <a:spcAft>
                          <a:spcPts val="800"/>
                        </a:spcAft>
                      </a:pPr>
                      <a:r>
                        <a:rPr lang="en-US" sz="1600" kern="100" dirty="0">
                          <a:effectLst/>
                        </a:rPr>
                        <a:t>Partnership </a:t>
                      </a:r>
                    </a:p>
                    <a:p>
                      <a:pPr algn="ctr" latinLnBrk="1">
                        <a:lnSpc>
                          <a:spcPct val="107000"/>
                        </a:lnSpc>
                        <a:spcAft>
                          <a:spcPts val="800"/>
                        </a:spcAft>
                      </a:pPr>
                      <a:r>
                        <a:rPr lang="en-US" sz="1600" kern="100" dirty="0">
                          <a:effectLst/>
                        </a:rPr>
                        <a:t>(17) </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a:effectLst/>
                        </a:rPr>
                        <a:t>UNCTAD, UN DCF, AAAA. UNSC, etc. </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a:effectLst/>
                        </a:rPr>
                        <a:t>GPEDC</a:t>
                      </a:r>
                      <a:endParaRPr lang="ko-KR" sz="18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tc>
                  <a:txBody>
                    <a:bodyPr/>
                    <a:lstStyle/>
                    <a:p>
                      <a:pPr algn="ctr" latinLnBrk="1">
                        <a:lnSpc>
                          <a:spcPct val="107000"/>
                        </a:lnSpc>
                        <a:spcAft>
                          <a:spcPts val="800"/>
                        </a:spcAft>
                      </a:pPr>
                      <a:r>
                        <a:rPr lang="en-US" sz="1800" kern="100" dirty="0">
                          <a:effectLst/>
                        </a:rPr>
                        <a:t> </a:t>
                      </a:r>
                      <a:endParaRPr 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3965" marR="63965" marT="0" marB="0"/>
                </a:tc>
                <a:extLst>
                  <a:ext uri="{0D108BD9-81ED-4DB2-BD59-A6C34878D82A}">
                    <a16:rowId xmlns="" xmlns:a16="http://schemas.microsoft.com/office/drawing/2014/main" val="2493579201"/>
                  </a:ext>
                </a:extLst>
              </a:tr>
            </a:tbl>
          </a:graphicData>
        </a:graphic>
      </p:graphicFrame>
    </p:spTree>
    <p:extLst>
      <p:ext uri="{BB962C8B-B14F-4D97-AF65-F5344CB8AC3E}">
        <p14:creationId xmlns:p14="http://schemas.microsoft.com/office/powerpoint/2010/main" val="3445733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SDGs – Features </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a:t>SDG is the most comprehensive UN agenda and policy framework integrating (economic and social) development with environment, peace, democracy, human rights. </a:t>
            </a:r>
          </a:p>
          <a:p>
            <a:pPr lvl="1">
              <a:buFont typeface="Wingdings" panose="05000000000000000000" pitchFamily="2" charset="2"/>
              <a:buChar char="ü"/>
            </a:pPr>
            <a:r>
              <a:rPr lang="en-US" altLang="ko-KR" dirty="0"/>
              <a:t>Peace, democracy and human rights (PHD) are partially embedded in the SDGs </a:t>
            </a:r>
          </a:p>
          <a:p>
            <a:pPr lvl="1">
              <a:buFont typeface="Wingdings" panose="05000000000000000000" pitchFamily="2" charset="2"/>
              <a:buChar char="ü"/>
            </a:pPr>
            <a:r>
              <a:rPr lang="en-US" altLang="ko-KR" dirty="0"/>
              <a:t>Peace – domestic only  </a:t>
            </a:r>
          </a:p>
          <a:p>
            <a:pPr lvl="1">
              <a:buFont typeface="Wingdings" panose="05000000000000000000" pitchFamily="2" charset="2"/>
              <a:buChar char="ü"/>
            </a:pPr>
            <a:r>
              <a:rPr lang="en-US" altLang="ko-KR" dirty="0"/>
              <a:t>Democracy – no definition, without election</a:t>
            </a:r>
          </a:p>
          <a:p>
            <a:pPr lvl="1">
              <a:buFont typeface="Wingdings" panose="05000000000000000000" pitchFamily="2" charset="2"/>
              <a:buChar char="ü"/>
            </a:pPr>
            <a:r>
              <a:rPr lang="en-US" altLang="ko-KR" dirty="0"/>
              <a:t>Human rights – HR Treaty obligation, accountability,  </a:t>
            </a:r>
          </a:p>
          <a:p>
            <a:r>
              <a:rPr lang="en-US" altLang="ko-KR" dirty="0"/>
              <a:t>SDG is about, for and through human </a:t>
            </a:r>
            <a:r>
              <a:rPr lang="en-US" altLang="ko-KR" dirty="0" smtClean="0"/>
              <a:t>rights</a:t>
            </a:r>
            <a:endParaRPr lang="ko-KR" altLang="en-US" dirty="0"/>
          </a:p>
        </p:txBody>
      </p:sp>
    </p:spTree>
    <p:extLst>
      <p:ext uri="{BB962C8B-B14F-4D97-AF65-F5344CB8AC3E}">
        <p14:creationId xmlns:p14="http://schemas.microsoft.com/office/powerpoint/2010/main" val="2447205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normAutofit/>
          </a:bodyPr>
          <a:lstStyle/>
          <a:p>
            <a:r>
              <a:rPr lang="en-US" altLang="ko-KR" dirty="0">
                <a:solidFill>
                  <a:srgbClr val="1F24F3"/>
                </a:solidFill>
              </a:rPr>
              <a:t>SDGs is and can be … </a:t>
            </a:r>
            <a:endParaRPr lang="ko-KR" altLang="en-US" dirty="0">
              <a:solidFill>
                <a:srgbClr val="1F24F3"/>
              </a:solidFill>
            </a:endParaRPr>
          </a:p>
        </p:txBody>
      </p:sp>
      <p:sp>
        <p:nvSpPr>
          <p:cNvPr id="6" name="내용 개체 틀 5"/>
          <p:cNvSpPr>
            <a:spLocks noGrp="1"/>
          </p:cNvSpPr>
          <p:nvPr>
            <p:ph idx="1"/>
          </p:nvPr>
        </p:nvSpPr>
        <p:spPr>
          <a:xfrm>
            <a:off x="457200" y="1340768"/>
            <a:ext cx="8229600" cy="4785395"/>
          </a:xfrm>
        </p:spPr>
        <p:txBody>
          <a:bodyPr>
            <a:normAutofit fontScale="62500" lnSpcReduction="20000"/>
          </a:bodyPr>
          <a:lstStyle/>
          <a:p>
            <a:pPr lvl="0" latinLnBrk="0"/>
            <a:r>
              <a:rPr lang="en-US" altLang="ko-KR" dirty="0"/>
              <a:t>UN’s policy framework as a response to “Global Multiple Crisis” - 3Fs (Food, Fuel, Finance) and Climate Change </a:t>
            </a:r>
            <a:r>
              <a:rPr lang="ko-KR" altLang="ko-KR" dirty="0"/>
              <a:t> </a:t>
            </a:r>
          </a:p>
          <a:p>
            <a:pPr lvl="0" latinLnBrk="0"/>
            <a:r>
              <a:rPr lang="en-US" altLang="ko-KR" dirty="0"/>
              <a:t>A global consensus (not treaty) as common goal for all UN member governments  </a:t>
            </a:r>
          </a:p>
          <a:p>
            <a:pPr lvl="0" latinLnBrk="0"/>
            <a:r>
              <a:rPr lang="en-US" altLang="ko-KR" dirty="0"/>
              <a:t>Global framework for policy coordination among international organizations  </a:t>
            </a:r>
          </a:p>
          <a:p>
            <a:pPr lvl="0" latinLnBrk="0"/>
            <a:r>
              <a:rPr lang="en-US" altLang="ko-KR" dirty="0"/>
              <a:t>Global framework and platform for multi-stakeholders for global partnerships for sustainable development </a:t>
            </a:r>
          </a:p>
          <a:p>
            <a:pPr lvl="0" latinLnBrk="0"/>
            <a:r>
              <a:rPr lang="en-US" altLang="ko-KR" dirty="0"/>
              <a:t>A strategic tool for policy and institutional coherence between national and international as well as various sectors / ministries </a:t>
            </a:r>
          </a:p>
          <a:p>
            <a:pPr latinLnBrk="0"/>
            <a:r>
              <a:rPr lang="en-US" altLang="ko-KR" dirty="0" smtClean="0"/>
              <a:t>A historic </a:t>
            </a:r>
            <a:r>
              <a:rPr lang="en-US" altLang="ko-KR" dirty="0"/>
              <a:t>opportunity to overcome silos and fragmentation and to create synergetic cooperation and coordination between local, national and international as well as among various sectors </a:t>
            </a:r>
            <a:r>
              <a:rPr lang="en-US" altLang="ko-KR" dirty="0" smtClean="0"/>
              <a:t>within </a:t>
            </a:r>
            <a:r>
              <a:rPr lang="en-US" altLang="ko-KR" dirty="0"/>
              <a:t>a country. </a:t>
            </a:r>
          </a:p>
          <a:p>
            <a:pPr lvl="0" latinLnBrk="0"/>
            <a:r>
              <a:rPr lang="en-US" altLang="ko-KR" dirty="0" smtClean="0"/>
              <a:t>A </a:t>
            </a:r>
            <a:r>
              <a:rPr lang="en-US" altLang="ko-KR" dirty="0"/>
              <a:t>strategic tool for cross-sectoral advocacy and networking among  CSOs at national and international levels</a:t>
            </a:r>
          </a:p>
          <a:p>
            <a:pPr lvl="0" latinLnBrk="0"/>
            <a:endParaRPr lang="en-US" altLang="ko-KR" dirty="0"/>
          </a:p>
          <a:p>
            <a:endParaRPr lang="ko-KR" altLang="en-US" dirty="0"/>
          </a:p>
        </p:txBody>
      </p:sp>
    </p:spTree>
    <p:extLst>
      <p:ext uri="{BB962C8B-B14F-4D97-AF65-F5344CB8AC3E}">
        <p14:creationId xmlns:p14="http://schemas.microsoft.com/office/powerpoint/2010/main" val="1038817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Role of CSOs</a:t>
            </a:r>
            <a:endParaRPr lang="ko-KR" altLang="en-US" dirty="0"/>
          </a:p>
        </p:txBody>
      </p:sp>
      <p:sp>
        <p:nvSpPr>
          <p:cNvPr id="3" name="내용 개체 틀 2"/>
          <p:cNvSpPr>
            <a:spLocks noGrp="1"/>
          </p:cNvSpPr>
          <p:nvPr>
            <p:ph idx="1"/>
          </p:nvPr>
        </p:nvSpPr>
        <p:spPr/>
        <p:txBody>
          <a:bodyPr/>
          <a:lstStyle/>
          <a:p>
            <a:pPr marL="0" indent="0">
              <a:buNone/>
            </a:pPr>
            <a:r>
              <a:rPr lang="en-US" altLang="ko-KR" dirty="0" smtClean="0"/>
              <a:t>Multiple Roles on SDGs </a:t>
            </a:r>
          </a:p>
          <a:p>
            <a:r>
              <a:rPr lang="en-US" altLang="ko-KR" dirty="0" smtClean="0"/>
              <a:t>Direct implementation (service delivery) </a:t>
            </a:r>
          </a:p>
          <a:p>
            <a:r>
              <a:rPr lang="en-US" altLang="ko-KR" dirty="0" smtClean="0"/>
              <a:t>Advocacy (monitoring and campaign, etc.) </a:t>
            </a:r>
          </a:p>
          <a:p>
            <a:r>
              <a:rPr lang="en-US" altLang="ko-KR" dirty="0" smtClean="0"/>
              <a:t>Governance (participate in decision-making) </a:t>
            </a:r>
            <a:endParaRPr lang="ko-KR" altLang="en-US" dirty="0"/>
          </a:p>
        </p:txBody>
      </p:sp>
    </p:spTree>
    <p:extLst>
      <p:ext uri="{BB962C8B-B14F-4D97-AF65-F5344CB8AC3E}">
        <p14:creationId xmlns:p14="http://schemas.microsoft.com/office/powerpoint/2010/main" val="3616671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New International CSOs on SDGs  </a:t>
            </a:r>
            <a:endParaRPr lang="ko-KR" altLang="en-US" dirty="0"/>
          </a:p>
        </p:txBody>
      </p:sp>
      <p:sp>
        <p:nvSpPr>
          <p:cNvPr id="4" name="텍스트 개체 틀 3"/>
          <p:cNvSpPr>
            <a:spLocks noGrp="1"/>
          </p:cNvSpPr>
          <p:nvPr>
            <p:ph type="body" idx="1"/>
          </p:nvPr>
        </p:nvSpPr>
        <p:spPr/>
        <p:txBody>
          <a:bodyPr/>
          <a:lstStyle/>
          <a:p>
            <a:pPr algn="ctr"/>
            <a:r>
              <a:rPr lang="en-US" altLang="ko-KR" dirty="0"/>
              <a:t>Global</a:t>
            </a:r>
            <a:r>
              <a:rPr lang="en-US" altLang="ko-KR" b="0" dirty="0"/>
              <a:t> </a:t>
            </a:r>
            <a:endParaRPr lang="ko-KR" altLang="en-US" b="0" dirty="0"/>
          </a:p>
        </p:txBody>
      </p:sp>
      <p:sp>
        <p:nvSpPr>
          <p:cNvPr id="3" name="내용 개체 틀 2"/>
          <p:cNvSpPr>
            <a:spLocks noGrp="1"/>
          </p:cNvSpPr>
          <p:nvPr>
            <p:ph sz="half" idx="2"/>
          </p:nvPr>
        </p:nvSpPr>
        <p:spPr>
          <a:xfrm>
            <a:off x="323528" y="2174875"/>
            <a:ext cx="4173860" cy="3951288"/>
          </a:xfrm>
        </p:spPr>
        <p:txBody>
          <a:bodyPr>
            <a:normAutofit fontScale="70000" lnSpcReduction="20000"/>
          </a:bodyPr>
          <a:lstStyle/>
          <a:p>
            <a:pPr fontAlgn="base">
              <a:buFont typeface="Wingdings" panose="05000000000000000000" pitchFamily="2" charset="2"/>
              <a:buChar char="§"/>
            </a:pPr>
            <a:r>
              <a:rPr lang="en-US" altLang="ko-KR" sz="2900" dirty="0">
                <a:latin typeface="+mj-lt"/>
              </a:rPr>
              <a:t>Action for Sustainable Development (A4SD) (from Action 2015) by CIVICUS, IFP, GCAP, CAN, etc. </a:t>
            </a:r>
          </a:p>
          <a:p>
            <a:pPr fontAlgn="base">
              <a:buFont typeface="Wingdings" panose="05000000000000000000" pitchFamily="2" charset="2"/>
              <a:buChar char="§"/>
            </a:pPr>
            <a:r>
              <a:rPr lang="en-US" altLang="ko-KR" sz="2900" dirty="0">
                <a:latin typeface="+mj-lt"/>
              </a:rPr>
              <a:t>Together 2030 (from Beyond 2015)</a:t>
            </a:r>
          </a:p>
          <a:p>
            <a:pPr fontAlgn="base">
              <a:buFont typeface="Wingdings" panose="05000000000000000000" pitchFamily="2" charset="2"/>
              <a:buChar char="§"/>
            </a:pPr>
            <a:r>
              <a:rPr lang="en-US" altLang="ko-KR" sz="2900" dirty="0">
                <a:latin typeface="+mj-lt"/>
              </a:rPr>
              <a:t>Data Initiative (on SDG 16) </a:t>
            </a:r>
          </a:p>
          <a:p>
            <a:pPr fontAlgn="base">
              <a:buFont typeface="Wingdings" panose="05000000000000000000" pitchFamily="2" charset="2"/>
              <a:buChar char="§"/>
            </a:pPr>
            <a:r>
              <a:rPr lang="en-US" altLang="ko-KR" sz="2900" dirty="0">
                <a:latin typeface="+mj-lt"/>
              </a:rPr>
              <a:t>Transparency, Accountability &amp; Participation (TAP) Network (SDG 16) </a:t>
            </a:r>
          </a:p>
          <a:p>
            <a:pPr fontAlgn="base">
              <a:buFont typeface="Wingdings" panose="05000000000000000000" pitchFamily="2" charset="2"/>
              <a:buChar char="§"/>
            </a:pPr>
            <a:r>
              <a:rPr lang="en-US" altLang="ko-KR" sz="2900" dirty="0">
                <a:latin typeface="+mj-lt"/>
              </a:rPr>
              <a:t>Transform 2030 on SCP of SDG 12. </a:t>
            </a:r>
          </a:p>
          <a:p>
            <a:pPr fontAlgn="base">
              <a:buFont typeface="Wingdings" panose="05000000000000000000" pitchFamily="2" charset="2"/>
              <a:buChar char="§"/>
            </a:pPr>
            <a:r>
              <a:rPr lang="en-US" altLang="ko-KR" sz="2900" dirty="0">
                <a:latin typeface="+mj-lt"/>
              </a:rPr>
              <a:t>Bridge 47, Coalition for Global Citizenship (CGC) on Target 4.7 </a:t>
            </a:r>
          </a:p>
          <a:p>
            <a:pPr marL="0" indent="0" fontAlgn="base">
              <a:buNone/>
            </a:pPr>
            <a:endParaRPr lang="en-US" altLang="ko-KR" sz="2900" dirty="0">
              <a:latin typeface="+mj-lt"/>
            </a:endParaRPr>
          </a:p>
          <a:p>
            <a:endParaRPr lang="ko-KR" altLang="en-US" dirty="0"/>
          </a:p>
        </p:txBody>
      </p:sp>
      <p:sp>
        <p:nvSpPr>
          <p:cNvPr id="5" name="텍스트 개체 틀 4"/>
          <p:cNvSpPr>
            <a:spLocks noGrp="1"/>
          </p:cNvSpPr>
          <p:nvPr>
            <p:ph type="body" sz="quarter" idx="3"/>
          </p:nvPr>
        </p:nvSpPr>
        <p:spPr/>
        <p:txBody>
          <a:bodyPr/>
          <a:lstStyle/>
          <a:p>
            <a:pPr algn="ctr"/>
            <a:r>
              <a:rPr lang="en-US" altLang="ko-KR" dirty="0"/>
              <a:t>Regional (Asia-Pacific) </a:t>
            </a:r>
            <a:endParaRPr lang="ko-KR" altLang="en-US" dirty="0"/>
          </a:p>
        </p:txBody>
      </p:sp>
      <p:sp>
        <p:nvSpPr>
          <p:cNvPr id="6" name="내용 개체 틀 5"/>
          <p:cNvSpPr>
            <a:spLocks noGrp="1"/>
          </p:cNvSpPr>
          <p:nvPr>
            <p:ph sz="quarter" idx="4"/>
          </p:nvPr>
        </p:nvSpPr>
        <p:spPr/>
        <p:txBody>
          <a:bodyPr>
            <a:normAutofit lnSpcReduction="10000"/>
          </a:bodyPr>
          <a:lstStyle/>
          <a:p>
            <a:pPr fontAlgn="base">
              <a:buFont typeface="Wingdings" panose="05000000000000000000" pitchFamily="2" charset="2"/>
              <a:buChar char="§"/>
            </a:pPr>
            <a:r>
              <a:rPr lang="en-US" altLang="ko-KR" dirty="0"/>
              <a:t>Asia Pacific Regional CSO Engagement Mechanism (AP-RCEM)</a:t>
            </a:r>
          </a:p>
          <a:p>
            <a:pPr fontAlgn="base">
              <a:buFont typeface="Wingdings" panose="05000000000000000000" pitchFamily="2" charset="2"/>
              <a:buChar char="§"/>
            </a:pPr>
            <a:r>
              <a:rPr lang="en-US" altLang="ko-KR" dirty="0"/>
              <a:t>Asia Partnership for Sustainable Development (APSD)</a:t>
            </a:r>
          </a:p>
          <a:p>
            <a:pPr fontAlgn="base">
              <a:buFont typeface="Wingdings" panose="05000000000000000000" pitchFamily="2" charset="2"/>
              <a:buChar char="§"/>
            </a:pPr>
            <a:r>
              <a:rPr lang="en-US" altLang="ko-KR" dirty="0" smtClean="0"/>
              <a:t>Asia </a:t>
            </a:r>
            <a:r>
              <a:rPr lang="en-US" altLang="ko-KR" dirty="0"/>
              <a:t>Democracy Network (ADN) </a:t>
            </a:r>
            <a:endParaRPr lang="en-US" altLang="ko-KR" dirty="0" smtClean="0"/>
          </a:p>
          <a:p>
            <a:pPr fontAlgn="base">
              <a:buFont typeface="Wingdings" panose="05000000000000000000" pitchFamily="2" charset="2"/>
              <a:buChar char="§"/>
            </a:pPr>
            <a:r>
              <a:rPr lang="en-US" altLang="ko-KR" dirty="0"/>
              <a:t>Asia Development Alliance (ADA) </a:t>
            </a:r>
          </a:p>
          <a:p>
            <a:pPr fontAlgn="base">
              <a:buFont typeface="Wingdings" panose="05000000000000000000" pitchFamily="2" charset="2"/>
              <a:buChar char="§"/>
            </a:pPr>
            <a:endParaRPr lang="ko-KR" altLang="ko-KR" dirty="0"/>
          </a:p>
          <a:p>
            <a:endParaRPr lang="ko-KR" altLang="en-US" dirty="0"/>
          </a:p>
        </p:txBody>
      </p:sp>
    </p:spTree>
    <p:extLst>
      <p:ext uri="{BB962C8B-B14F-4D97-AF65-F5344CB8AC3E}">
        <p14:creationId xmlns:p14="http://schemas.microsoft.com/office/powerpoint/2010/main" val="3223799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descr="http://www.whiteband.org/sites/default/files/Logo_GCAP_ADA.jpg"/>
          <p:cNvPicPr/>
          <p:nvPr/>
        </p:nvPicPr>
        <p:blipFill>
          <a:blip r:embed="rId2" cstate="print"/>
          <a:srcRect r="67484"/>
          <a:stretch>
            <a:fillRect/>
          </a:stretch>
        </p:blipFill>
        <p:spPr bwMode="auto">
          <a:xfrm>
            <a:off x="7020272" y="476672"/>
            <a:ext cx="1296144" cy="1152128"/>
          </a:xfrm>
          <a:prstGeom prst="rect">
            <a:avLst/>
          </a:prstGeom>
          <a:noFill/>
          <a:ln w="9525">
            <a:noFill/>
            <a:miter lim="800000"/>
            <a:headEnd/>
            <a:tailEnd/>
          </a:ln>
        </p:spPr>
      </p:pic>
      <p:pic>
        <p:nvPicPr>
          <p:cNvPr id="2" name="내용 개체 틀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8700" y="4725144"/>
            <a:ext cx="2815151" cy="1483625"/>
          </a:xfrm>
        </p:spPr>
      </p:pic>
      <p:pic>
        <p:nvPicPr>
          <p:cNvPr id="1026" name="Picture 2" descr="http://www.occupypatriarchy.org/wp-content/uploads/2012/06/Civicu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404664"/>
            <a:ext cx="1201499" cy="1196106"/>
          </a:xfrm>
          <a:prstGeom prst="rect">
            <a:avLst/>
          </a:prstGeom>
          <a:noFill/>
          <a:extLst>
            <a:ext uri="{909E8E84-426E-40DD-AFC4-6F175D3DCCD1}">
              <a14:hiddenFill xmlns:a14="http://schemas.microsoft.com/office/drawing/2010/main">
                <a:solidFill>
                  <a:srgbClr val="FFFFFF"/>
                </a:solidFill>
              </a14:hiddenFill>
            </a:ext>
          </a:extLst>
        </p:spPr>
      </p:pic>
      <p:pic>
        <p:nvPicPr>
          <p:cNvPr id="11" name="그림 10" descr="Image result for A4S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908720"/>
            <a:ext cx="3096344" cy="1124098"/>
          </a:xfrm>
          <a:prstGeom prst="rect">
            <a:avLst/>
          </a:prstGeom>
          <a:noFill/>
          <a:ln>
            <a:noFill/>
          </a:ln>
        </p:spPr>
      </p:pic>
      <p:pic>
        <p:nvPicPr>
          <p:cNvPr id="4" name="Picture 2" descr="C:\KoFID 관련\행정\로고\단체별 로고\3. 해외 단체 로고모음\Together2030.JPG"/>
          <p:cNvPicPr>
            <a:picLocks noChangeAspect="1" noChangeArrowheads="1"/>
          </p:cNvPicPr>
          <p:nvPr/>
        </p:nvPicPr>
        <p:blipFill>
          <a:blip r:embed="rId6" cstate="print"/>
          <a:srcRect/>
          <a:stretch>
            <a:fillRect/>
          </a:stretch>
        </p:blipFill>
        <p:spPr bwMode="auto">
          <a:xfrm>
            <a:off x="1264404" y="2564904"/>
            <a:ext cx="1497225" cy="1052736"/>
          </a:xfrm>
          <a:prstGeom prst="rect">
            <a:avLst/>
          </a:prstGeom>
          <a:noFill/>
        </p:spPr>
      </p:pic>
      <p:pic>
        <p:nvPicPr>
          <p:cNvPr id="1027" name="Picture 3" descr="C:\KoFID 관련\행정\로고\단체별 로고\3. 해외 단체 로고모음\IFP\ifp.jpg"/>
          <p:cNvPicPr>
            <a:picLocks noChangeAspect="1" noChangeArrowheads="1"/>
          </p:cNvPicPr>
          <p:nvPr/>
        </p:nvPicPr>
        <p:blipFill>
          <a:blip r:embed="rId7" cstate="print"/>
          <a:srcRect/>
          <a:stretch>
            <a:fillRect/>
          </a:stretch>
        </p:blipFill>
        <p:spPr bwMode="auto">
          <a:xfrm>
            <a:off x="5089240" y="764704"/>
            <a:ext cx="1859024" cy="659953"/>
          </a:xfrm>
          <a:prstGeom prst="rect">
            <a:avLst/>
          </a:prstGeom>
          <a:noFill/>
        </p:spPr>
      </p:pic>
      <p:pic>
        <p:nvPicPr>
          <p:cNvPr id="1028" name="Picture 4" descr="C:\KoFID 관련\행정\로고\단체별 로고\3. 해외 단체 로고모음\ADA 로고\logo_최종.jpg"/>
          <p:cNvPicPr>
            <a:picLocks noChangeAspect="1" noChangeArrowheads="1"/>
          </p:cNvPicPr>
          <p:nvPr/>
        </p:nvPicPr>
        <p:blipFill>
          <a:blip r:embed="rId8" cstate="print"/>
          <a:srcRect/>
          <a:stretch>
            <a:fillRect/>
          </a:stretch>
        </p:blipFill>
        <p:spPr bwMode="auto">
          <a:xfrm>
            <a:off x="4881514" y="4838073"/>
            <a:ext cx="2932276" cy="1326675"/>
          </a:xfrm>
          <a:prstGeom prst="rect">
            <a:avLst/>
          </a:prstGeom>
          <a:noFill/>
        </p:spPr>
      </p:pic>
      <p:pic>
        <p:nvPicPr>
          <p:cNvPr id="5" name="Picture 2" descr="C:\KoFID 관련\행정\로고\단체별 로고\3. 해외 단체 로고모음\Tap network.png"/>
          <p:cNvPicPr>
            <a:picLocks noChangeAspect="1" noChangeArrowheads="1"/>
          </p:cNvPicPr>
          <p:nvPr/>
        </p:nvPicPr>
        <p:blipFill>
          <a:blip r:embed="rId9" cstate="print"/>
          <a:srcRect/>
          <a:stretch>
            <a:fillRect/>
          </a:stretch>
        </p:blipFill>
        <p:spPr bwMode="auto">
          <a:xfrm>
            <a:off x="4155545" y="2774947"/>
            <a:ext cx="3133725" cy="857250"/>
          </a:xfrm>
          <a:prstGeom prst="rect">
            <a:avLst/>
          </a:prstGeom>
          <a:noFill/>
        </p:spPr>
      </p:pic>
      <p:pic>
        <p:nvPicPr>
          <p:cNvPr id="9" name="Picture 4" descr="Home"/>
          <p:cNvPicPr>
            <a:picLocks noChangeAspect="1" noChangeArrowheads="1"/>
          </p:cNvPicPr>
          <p:nvPr/>
        </p:nvPicPr>
        <p:blipFill>
          <a:blip r:embed="rId10" cstate="print"/>
          <a:srcRect/>
          <a:stretch>
            <a:fillRect/>
          </a:stretch>
        </p:blipFill>
        <p:spPr bwMode="auto">
          <a:xfrm>
            <a:off x="4036604" y="1700808"/>
            <a:ext cx="3919772" cy="504056"/>
          </a:xfrm>
          <a:prstGeom prst="rect">
            <a:avLst/>
          </a:prstGeom>
          <a:noFill/>
        </p:spPr>
      </p:pic>
      <p:pic>
        <p:nvPicPr>
          <p:cNvPr id="12" name="그림 11" descr="Asia Pacific Regional CSO Engagement Mechanism"/>
          <p:cNvPicPr/>
          <p:nvPr/>
        </p:nvPicPr>
        <p:blipFill>
          <a:blip r:embed="rId11">
            <a:extLst>
              <a:ext uri="{28A0092B-C50C-407E-A947-70E740481C1C}">
                <a14:useLocalDpi xmlns:a14="http://schemas.microsoft.com/office/drawing/2010/main" val="0"/>
              </a:ext>
            </a:extLst>
          </a:blip>
          <a:srcRect/>
          <a:stretch>
            <a:fillRect/>
          </a:stretch>
        </p:blipFill>
        <p:spPr bwMode="auto">
          <a:xfrm>
            <a:off x="1287441" y="3960984"/>
            <a:ext cx="5712460" cy="953135"/>
          </a:xfrm>
          <a:prstGeom prst="rect">
            <a:avLst/>
          </a:prstGeom>
          <a:noFill/>
          <a:ln>
            <a:noFill/>
          </a:ln>
        </p:spPr>
      </p:pic>
    </p:spTree>
    <p:extLst>
      <p:ext uri="{BB962C8B-B14F-4D97-AF65-F5344CB8AC3E}">
        <p14:creationId xmlns:p14="http://schemas.microsoft.com/office/powerpoint/2010/main" val="3708820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b="1" dirty="0" smtClean="0">
                <a:solidFill>
                  <a:srgbClr val="FF0000"/>
                </a:solidFill>
              </a:rPr>
              <a:t>Human Rights </a:t>
            </a:r>
            <a:r>
              <a:rPr lang="en-US" altLang="ko-KR" sz="3200" dirty="0" smtClean="0">
                <a:solidFill>
                  <a:srgbClr val="1F24F3"/>
                </a:solidFill>
              </a:rPr>
              <a:t>at the 2030 </a:t>
            </a:r>
            <a:r>
              <a:rPr lang="en-US" altLang="ko-KR" sz="3200" dirty="0">
                <a:solidFill>
                  <a:srgbClr val="1F24F3"/>
                </a:solidFill>
              </a:rPr>
              <a:t>Agenda for Sustainable Development (A/70/L.1) </a:t>
            </a:r>
            <a:endParaRPr lang="ko-KR" altLang="en-US" sz="3200" dirty="0">
              <a:solidFill>
                <a:srgbClr val="1F24F3"/>
              </a:solidFill>
            </a:endParaRPr>
          </a:p>
        </p:txBody>
      </p:sp>
      <p:sp>
        <p:nvSpPr>
          <p:cNvPr id="3" name="내용 개체 틀 2"/>
          <p:cNvSpPr>
            <a:spLocks noGrp="1"/>
          </p:cNvSpPr>
          <p:nvPr>
            <p:ph idx="1"/>
          </p:nvPr>
        </p:nvSpPr>
        <p:spPr/>
        <p:txBody>
          <a:bodyPr>
            <a:normAutofit/>
          </a:bodyPr>
          <a:lstStyle/>
          <a:p>
            <a:r>
              <a:rPr lang="en-US" altLang="ko-KR" sz="2400" dirty="0"/>
              <a:t>Preamble</a:t>
            </a:r>
          </a:p>
          <a:p>
            <a:r>
              <a:rPr lang="en-US" altLang="ko-KR" sz="2400" dirty="0" smtClean="0"/>
              <a:t>Introduction : Para </a:t>
            </a:r>
            <a:r>
              <a:rPr lang="en-US" altLang="ko-KR" sz="2400" dirty="0"/>
              <a:t>3</a:t>
            </a:r>
          </a:p>
          <a:p>
            <a:r>
              <a:rPr lang="en-US" altLang="ko-KR" sz="2400" dirty="0"/>
              <a:t>Our </a:t>
            </a:r>
            <a:r>
              <a:rPr lang="en-US" altLang="ko-KR" sz="2400" dirty="0" smtClean="0"/>
              <a:t>Vision : Para 8</a:t>
            </a:r>
            <a:endParaRPr lang="en-US" altLang="ko-KR" sz="2400" dirty="0"/>
          </a:p>
          <a:p>
            <a:r>
              <a:rPr lang="en-US" altLang="ko-KR" sz="2400" dirty="0"/>
              <a:t>Our shared principles and </a:t>
            </a:r>
            <a:r>
              <a:rPr lang="en-US" altLang="ko-KR" sz="2400" dirty="0" smtClean="0"/>
              <a:t>commitments : Para 10 </a:t>
            </a:r>
          </a:p>
          <a:p>
            <a:r>
              <a:rPr lang="en-US" altLang="ko-KR" sz="2400" dirty="0" smtClean="0"/>
              <a:t>New </a:t>
            </a:r>
            <a:r>
              <a:rPr lang="en-US" altLang="ko-KR" sz="2400" dirty="0"/>
              <a:t>Agenda </a:t>
            </a:r>
            <a:r>
              <a:rPr lang="en-US" altLang="ko-KR" sz="2400" dirty="0" smtClean="0"/>
              <a:t>: Para 19, 20 and 35</a:t>
            </a:r>
            <a:endParaRPr lang="en-US" altLang="ko-KR" sz="2400" dirty="0"/>
          </a:p>
          <a:p>
            <a:r>
              <a:rPr lang="en-US" altLang="ko-KR" sz="2400" dirty="0"/>
              <a:t>SDG </a:t>
            </a:r>
            <a:r>
              <a:rPr lang="en-US" altLang="ko-KR" sz="2400" dirty="0" smtClean="0"/>
              <a:t>and Targets :  Para 59, Target 4.7</a:t>
            </a:r>
            <a:endParaRPr lang="en-US" altLang="ko-KR" sz="2400" dirty="0"/>
          </a:p>
          <a:p>
            <a:r>
              <a:rPr lang="en-US" altLang="ko-KR" sz="2400" dirty="0" smtClean="0"/>
              <a:t>Means of Implementation and Global Partnership : Para </a:t>
            </a:r>
            <a:r>
              <a:rPr lang="en-US" altLang="ko-KR" sz="2400" dirty="0"/>
              <a:t>67 </a:t>
            </a:r>
          </a:p>
          <a:p>
            <a:r>
              <a:rPr lang="en-US" altLang="ko-KR" sz="2400" dirty="0"/>
              <a:t>Follow-up and review </a:t>
            </a:r>
            <a:r>
              <a:rPr lang="en-US" altLang="ko-KR" sz="2400" dirty="0" smtClean="0"/>
              <a:t>: 74 (e)</a:t>
            </a:r>
            <a:endParaRPr lang="ko-KR" altLang="en-US" sz="2400" dirty="0"/>
          </a:p>
        </p:txBody>
      </p:sp>
    </p:spTree>
    <p:extLst>
      <p:ext uri="{BB962C8B-B14F-4D97-AF65-F5344CB8AC3E}">
        <p14:creationId xmlns:p14="http://schemas.microsoft.com/office/powerpoint/2010/main" val="295894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609920317"/>
              </p:ext>
            </p:extLst>
          </p:nvPr>
        </p:nvGraphicFramePr>
        <p:xfrm>
          <a:off x="395536" y="1628800"/>
          <a:ext cx="8424936" cy="4984903"/>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20000"/>
                    </a:ext>
                  </a:extLst>
                </a:gridCol>
                <a:gridCol w="6048672">
                  <a:extLst>
                    <a:ext uri="{9D8B030D-6E8A-4147-A177-3AD203B41FA5}">
                      <a16:colId xmlns="" xmlns:a16="http://schemas.microsoft.com/office/drawing/2014/main" val="20001"/>
                    </a:ext>
                  </a:extLst>
                </a:gridCol>
              </a:tblGrid>
              <a:tr h="581438">
                <a:tc>
                  <a:txBody>
                    <a:bodyPr/>
                    <a:lstStyle/>
                    <a:p>
                      <a:pPr algn="ctr" latinLnBrk="1"/>
                      <a:r>
                        <a:rPr lang="en-US" altLang="ko-KR" sz="2400" dirty="0">
                          <a:latin typeface="나눔고딕" panose="020D0604000000000000" pitchFamily="50" charset="-127"/>
                          <a:ea typeface="나눔고딕" panose="020D0604000000000000" pitchFamily="50" charset="-127"/>
                        </a:rPr>
                        <a:t>Theme</a:t>
                      </a:r>
                      <a:r>
                        <a:rPr lang="ko-KR" altLang="en-US" sz="2400" dirty="0">
                          <a:latin typeface="나눔고딕" panose="020D0604000000000000" pitchFamily="50" charset="-127"/>
                          <a:ea typeface="나눔고딕" panose="020D0604000000000000" pitchFamily="50" charset="-127"/>
                        </a:rPr>
                        <a:t>  </a:t>
                      </a:r>
                    </a:p>
                  </a:txBody>
                  <a:tcPr anchor="ctr"/>
                </a:tc>
                <a:tc>
                  <a:txBody>
                    <a:bodyPr/>
                    <a:lstStyle/>
                    <a:p>
                      <a:pPr algn="ctr" latinLnBrk="1"/>
                      <a:r>
                        <a:rPr lang="en-US" altLang="ko-KR" sz="2400" dirty="0">
                          <a:latin typeface="나눔고딕" panose="020D0604000000000000" pitchFamily="50" charset="-127"/>
                          <a:ea typeface="나눔고딕" panose="020D0604000000000000" pitchFamily="50" charset="-127"/>
                        </a:rPr>
                        <a:t>SDGs </a:t>
                      </a:r>
                      <a:endParaRPr lang="ko-KR" altLang="en-US" sz="24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10000"/>
                  </a:ext>
                </a:extLst>
              </a:tr>
              <a:tr h="996481">
                <a:tc>
                  <a:txBody>
                    <a:bodyPr/>
                    <a:lstStyle/>
                    <a:p>
                      <a:pPr algn="ctr" latinLnBrk="1"/>
                      <a:r>
                        <a:rPr lang="en-US" altLang="ko-KR" sz="1800" b="1" dirty="0">
                          <a:latin typeface="나눔고딕" panose="020D0604000000000000" pitchFamily="50" charset="-127"/>
                          <a:ea typeface="나눔고딕" panose="020D0604000000000000" pitchFamily="50" charset="-127"/>
                        </a:rPr>
                        <a:t>ESC Rights </a:t>
                      </a:r>
                      <a:endParaRPr lang="ko-KR" altLang="en-US" sz="1800"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sz="1800" dirty="0">
                          <a:latin typeface="나눔고딕" panose="020D0604000000000000" pitchFamily="50" charset="-127"/>
                          <a:ea typeface="나눔고딕" panose="020D0604000000000000" pitchFamily="50" charset="-127"/>
                        </a:rPr>
                        <a:t>SDG 1, 2, 3, 4, 6, 8 etc.  </a:t>
                      </a:r>
                      <a:endParaRPr lang="ko-KR" altLang="en-US" sz="18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10001"/>
                  </a:ext>
                </a:extLst>
              </a:tr>
              <a:tr h="726337">
                <a:tc>
                  <a:txBody>
                    <a:bodyPr/>
                    <a:lstStyle/>
                    <a:p>
                      <a:pPr algn="ctr" latinLnBrk="1"/>
                      <a:r>
                        <a:rPr lang="en-US" altLang="ko-KR" sz="1800" b="1" dirty="0">
                          <a:latin typeface="나눔고딕" panose="020D0604000000000000" pitchFamily="50" charset="-127"/>
                          <a:ea typeface="나눔고딕" panose="020D0604000000000000" pitchFamily="50" charset="-127"/>
                        </a:rPr>
                        <a:t>CP Rights </a:t>
                      </a:r>
                      <a:endParaRPr lang="ko-KR" altLang="en-US" sz="1800"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sz="1800" baseline="0" dirty="0">
                          <a:latin typeface="나눔고딕" panose="020D0604000000000000" pitchFamily="50" charset="-127"/>
                          <a:ea typeface="나눔고딕" panose="020D0604000000000000" pitchFamily="50" charset="-127"/>
                        </a:rPr>
                        <a:t>Target 16.3(</a:t>
                      </a:r>
                      <a:r>
                        <a:rPr lang="en-US" altLang="ko-KR" sz="1800" baseline="0" dirty="0" err="1">
                          <a:latin typeface="나눔고딕" panose="020D0604000000000000" pitchFamily="50" charset="-127"/>
                          <a:ea typeface="나눔고딕" panose="020D0604000000000000" pitchFamily="50" charset="-127"/>
                        </a:rPr>
                        <a:t>RoL</a:t>
                      </a:r>
                      <a:r>
                        <a:rPr lang="en-US" altLang="ko-KR" sz="1800" baseline="0" dirty="0">
                          <a:latin typeface="나눔고딕" panose="020D0604000000000000" pitchFamily="50" charset="-127"/>
                          <a:ea typeface="나눔고딕" panose="020D0604000000000000" pitchFamily="50" charset="-127"/>
                        </a:rPr>
                        <a:t>), Target 16.10 (R2I and Fundamental Freedoms</a:t>
                      </a:r>
                      <a:endParaRPr lang="ko-KR" altLang="en-US" sz="18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10002"/>
                  </a:ext>
                </a:extLst>
              </a:tr>
              <a:tr h="1028462">
                <a:tc>
                  <a:txBody>
                    <a:bodyPr/>
                    <a:lstStyle/>
                    <a:p>
                      <a:pPr algn="ctr" latinLnBrk="1"/>
                      <a:r>
                        <a:rPr lang="en-US" altLang="ko-KR" sz="1800" b="1" dirty="0">
                          <a:latin typeface="나눔고딕" panose="020D0604000000000000" pitchFamily="50" charset="-127"/>
                          <a:ea typeface="나눔고딕" panose="020D0604000000000000" pitchFamily="50" charset="-127"/>
                        </a:rPr>
                        <a:t>Equality and Non-discrimination </a:t>
                      </a:r>
                      <a:endParaRPr lang="ko-KR" altLang="en-US" sz="1800"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sz="1800" dirty="0">
                          <a:latin typeface="나눔고딕" panose="020D0604000000000000" pitchFamily="50" charset="-127"/>
                          <a:ea typeface="나눔고딕" panose="020D0604000000000000" pitchFamily="50" charset="-127"/>
                        </a:rPr>
                        <a:t>SDG 5, Target 4.7, SDG Target 16.b (discriminatory law and practice) </a:t>
                      </a:r>
                      <a:endParaRPr lang="ko-KR" altLang="en-US" sz="18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10003"/>
                  </a:ext>
                </a:extLst>
              </a:tr>
              <a:tr h="586512">
                <a:tc>
                  <a:txBody>
                    <a:bodyPr/>
                    <a:lstStyle/>
                    <a:p>
                      <a:pPr algn="ctr" latinLnBrk="1"/>
                      <a:r>
                        <a:rPr lang="en-US" altLang="ko-KR" sz="1800" b="1" dirty="0">
                          <a:latin typeface="나눔고딕" panose="020D0604000000000000" pitchFamily="50" charset="-127"/>
                          <a:ea typeface="나눔고딕" panose="020D0604000000000000" pitchFamily="50" charset="-127"/>
                        </a:rPr>
                        <a:t>HR Education </a:t>
                      </a:r>
                      <a:endParaRPr lang="ko-KR" altLang="en-US" sz="1800"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sz="1800" dirty="0">
                          <a:latin typeface="나눔고딕" panose="020D0604000000000000" pitchFamily="50" charset="-127"/>
                          <a:ea typeface="나눔고딕" panose="020D0604000000000000" pitchFamily="50" charset="-127"/>
                        </a:rPr>
                        <a:t>Target 4.7 </a:t>
                      </a:r>
                      <a:endParaRPr lang="ko-KR" altLang="en-US" sz="18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10004"/>
                  </a:ext>
                </a:extLst>
              </a:tr>
              <a:tr h="425593">
                <a:tc>
                  <a:txBody>
                    <a:bodyPr/>
                    <a:lstStyle/>
                    <a:p>
                      <a:pPr algn="ctr" latinLnBrk="1"/>
                      <a:r>
                        <a:rPr lang="en-US" altLang="ko-KR" sz="1800" b="1" dirty="0">
                          <a:latin typeface="나눔고딕" panose="020D0604000000000000" pitchFamily="50" charset="-127"/>
                          <a:ea typeface="나눔고딕" panose="020D0604000000000000" pitchFamily="50" charset="-127"/>
                        </a:rPr>
                        <a:t>Business and HR</a:t>
                      </a:r>
                      <a:endParaRPr lang="ko-KR" altLang="en-US" sz="1800"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sz="1800" dirty="0">
                          <a:latin typeface="나눔고딕" panose="020D0604000000000000" pitchFamily="50" charset="-127"/>
                          <a:ea typeface="나눔고딕" panose="020D0604000000000000" pitchFamily="50" charset="-127"/>
                        </a:rPr>
                        <a:t>Para 67 (GP on BHR),  </a:t>
                      </a:r>
                      <a:endParaRPr lang="ko-KR" altLang="en-US" sz="18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10005"/>
                  </a:ext>
                </a:extLst>
              </a:tr>
              <a:tr h="425593">
                <a:tc>
                  <a:txBody>
                    <a:bodyPr/>
                    <a:lstStyle/>
                    <a:p>
                      <a:pPr algn="ctr" latinLnBrk="1"/>
                      <a:r>
                        <a:rPr lang="en-US" altLang="ko-KR" sz="1800" b="1" dirty="0" smtClean="0">
                          <a:latin typeface="나눔고딕" panose="020D0604000000000000" pitchFamily="50" charset="-127"/>
                          <a:ea typeface="나눔고딕" panose="020D0604000000000000" pitchFamily="50" charset="-127"/>
                        </a:rPr>
                        <a:t>Right to Development </a:t>
                      </a:r>
                      <a:endParaRPr lang="ko-KR" altLang="en-US" sz="1800" b="1" dirty="0">
                        <a:latin typeface="나눔고딕" panose="020D0604000000000000" pitchFamily="50" charset="-127"/>
                        <a:ea typeface="나눔고딕" panose="020D0604000000000000" pitchFamily="50" charset="-127"/>
                      </a:endParaRPr>
                    </a:p>
                  </a:txBody>
                  <a:tcPr anchor="ctr"/>
                </a:tc>
                <a:tc>
                  <a:txBody>
                    <a:bodyPr/>
                    <a:lstStyle/>
                    <a:p>
                      <a:pPr latinLnBrk="1"/>
                      <a:r>
                        <a:rPr lang="en-US" altLang="ko-KR" sz="1800" dirty="0">
                          <a:latin typeface="나눔고딕" panose="020D0604000000000000" pitchFamily="50" charset="-127"/>
                          <a:ea typeface="나눔고딕" panose="020D0604000000000000" pitchFamily="50" charset="-127"/>
                        </a:rPr>
                        <a:t>Para </a:t>
                      </a:r>
                      <a:r>
                        <a:rPr lang="en-US" altLang="ko-KR" sz="1800" dirty="0" smtClean="0">
                          <a:latin typeface="나눔고딕" panose="020D0604000000000000" pitchFamily="50" charset="-127"/>
                          <a:ea typeface="나눔고딕" panose="020D0604000000000000" pitchFamily="50" charset="-127"/>
                        </a:rPr>
                        <a:t>10, 35 </a:t>
                      </a:r>
                      <a:endParaRPr lang="ko-KR" altLang="en-US" sz="1800" dirty="0">
                        <a:latin typeface="나눔고딕" panose="020D0604000000000000" pitchFamily="50" charset="-127"/>
                        <a:ea typeface="나눔고딕" panose="020D0604000000000000" pitchFamily="50" charset="-127"/>
                      </a:endParaRPr>
                    </a:p>
                  </a:txBody>
                  <a:tcPr anchor="ctr"/>
                </a:tc>
                <a:extLst>
                  <a:ext uri="{0D108BD9-81ED-4DB2-BD59-A6C34878D82A}">
                    <a16:rowId xmlns="" xmlns:a16="http://schemas.microsoft.com/office/drawing/2014/main" val="3865257923"/>
                  </a:ext>
                </a:extLst>
              </a:tr>
            </a:tbl>
          </a:graphicData>
        </a:graphic>
      </p:graphicFrame>
      <p:sp>
        <p:nvSpPr>
          <p:cNvPr id="5" name="직사각형 4"/>
          <p:cNvSpPr/>
          <p:nvPr/>
        </p:nvSpPr>
        <p:spPr>
          <a:xfrm>
            <a:off x="252578" y="269745"/>
            <a:ext cx="8783918" cy="1213268"/>
          </a:xfrm>
          <a:prstGeom prst="rect">
            <a:avLst/>
          </a:prstGeom>
        </p:spPr>
        <p:txBody>
          <a:bodyPr wrap="square" lIns="104253" tIns="52127" rIns="104253" bIns="52127">
            <a:spAutoFit/>
          </a:bodyPr>
          <a:lstStyle/>
          <a:p>
            <a:r>
              <a:rPr lang="en-US" altLang="ko-KR"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Human</a:t>
            </a:r>
            <a:r>
              <a:rPr lang="ko-KR" altLang="en-US"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 </a:t>
            </a:r>
            <a:r>
              <a:rPr lang="en-US" altLang="ko-KR"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Rights</a:t>
            </a:r>
            <a:r>
              <a:rPr lang="ko-KR" altLang="en-US"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 </a:t>
            </a:r>
            <a:r>
              <a:rPr lang="en-US" altLang="ko-KR"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at</a:t>
            </a:r>
            <a:r>
              <a:rPr lang="ko-KR" altLang="en-US"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 </a:t>
            </a:r>
            <a:r>
              <a:rPr lang="en-US" altLang="ko-KR"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UN</a:t>
            </a:r>
            <a:r>
              <a:rPr lang="ko-KR" altLang="en-US"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 </a:t>
            </a:r>
            <a:r>
              <a:rPr lang="en-US" altLang="ko-KR"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2030</a:t>
            </a:r>
            <a:r>
              <a:rPr lang="ko-KR" altLang="en-US"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 </a:t>
            </a:r>
            <a:r>
              <a:rPr lang="en-US" altLang="ko-KR" sz="3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rPr>
              <a:t>Agenda for Sustainable Development / SDGs </a:t>
            </a:r>
            <a:endParaRPr lang="ko-KR" altLang="en-US" sz="1600" dirty="0">
              <a:effectLst>
                <a:outerShdw blurRad="38100" dist="38100" dir="2700000" algn="tl">
                  <a:srgbClr val="000000">
                    <a:alpha val="43137"/>
                  </a:srgbClr>
                </a:outerShdw>
              </a:effectLst>
              <a:latin typeface="나눔명조 ExtraBold" panose="02020603020101020101" pitchFamily="18" charset="-127"/>
              <a:ea typeface="나눔명조 ExtraBold" panose="02020603020101020101" pitchFamily="18" charset="-127"/>
            </a:endParaRPr>
          </a:p>
        </p:txBody>
      </p:sp>
    </p:spTree>
    <p:extLst>
      <p:ext uri="{BB962C8B-B14F-4D97-AF65-F5344CB8AC3E}">
        <p14:creationId xmlns:p14="http://schemas.microsoft.com/office/powerpoint/2010/main" val="307016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dirty="0" smtClean="0"/>
              <a:t>Useful websites </a:t>
            </a:r>
            <a:endParaRPr lang="ko-KR" altLang="en-US" dirty="0"/>
          </a:p>
        </p:txBody>
      </p:sp>
      <p:sp>
        <p:nvSpPr>
          <p:cNvPr id="8" name="내용 개체 틀 7"/>
          <p:cNvSpPr>
            <a:spLocks noGrp="1"/>
          </p:cNvSpPr>
          <p:nvPr>
            <p:ph idx="1"/>
          </p:nvPr>
        </p:nvSpPr>
        <p:spPr/>
        <p:txBody>
          <a:bodyPr>
            <a:normAutofit fontScale="92500" lnSpcReduction="20000"/>
          </a:bodyPr>
          <a:lstStyle/>
          <a:p>
            <a:r>
              <a:rPr lang="en-US" altLang="ko-KR" dirty="0">
                <a:hlinkClick r:id="rId2"/>
              </a:rPr>
              <a:t>https://sustainabledevelopment.un.org</a:t>
            </a:r>
            <a:r>
              <a:rPr lang="en-US" altLang="ko-KR" dirty="0" smtClean="0">
                <a:hlinkClick r:id="rId2"/>
              </a:rPr>
              <a:t>/</a:t>
            </a:r>
            <a:r>
              <a:rPr lang="en-US" altLang="ko-KR" dirty="0" smtClean="0"/>
              <a:t> </a:t>
            </a:r>
            <a:endParaRPr lang="en-US" altLang="ko-KR" dirty="0"/>
          </a:p>
          <a:p>
            <a:r>
              <a:rPr lang="en-US" altLang="ko-KR" dirty="0" smtClean="0">
                <a:hlinkClick r:id="rId3"/>
              </a:rPr>
              <a:t>https</a:t>
            </a:r>
            <a:r>
              <a:rPr lang="en-US" altLang="ko-KR" dirty="0">
                <a:hlinkClick r:id="rId3"/>
              </a:rPr>
              <a:t>://</a:t>
            </a:r>
            <a:r>
              <a:rPr lang="en-US" altLang="ko-KR" dirty="0" smtClean="0">
                <a:hlinkClick r:id="rId3"/>
              </a:rPr>
              <a:t>sustainabledevelopment.un.org/hlpf</a:t>
            </a:r>
            <a:endParaRPr lang="en-US" altLang="ko-KR" dirty="0" smtClean="0"/>
          </a:p>
          <a:p>
            <a:r>
              <a:rPr lang="en-US" altLang="ko-KR" dirty="0">
                <a:hlinkClick r:id="rId4"/>
              </a:rPr>
              <a:t>http://</a:t>
            </a:r>
            <a:r>
              <a:rPr lang="en-US" altLang="ko-KR" dirty="0" smtClean="0">
                <a:hlinkClick r:id="rId4"/>
              </a:rPr>
              <a:t>www.unescap.org/events/apfsd4</a:t>
            </a:r>
            <a:endParaRPr lang="en-US" altLang="ko-KR" dirty="0" smtClean="0"/>
          </a:p>
          <a:p>
            <a:r>
              <a:rPr lang="en-US" altLang="ko-KR" dirty="0">
                <a:hlinkClick r:id="rId5"/>
              </a:rPr>
              <a:t>http://www.sdg16.org</a:t>
            </a:r>
            <a:r>
              <a:rPr lang="en-US" altLang="ko-KR" dirty="0" smtClean="0">
                <a:hlinkClick r:id="rId5"/>
              </a:rPr>
              <a:t>/</a:t>
            </a:r>
            <a:r>
              <a:rPr lang="en-US" altLang="ko-KR" dirty="0" smtClean="0"/>
              <a:t>  </a:t>
            </a:r>
          </a:p>
          <a:p>
            <a:r>
              <a:rPr lang="en-US" altLang="ko-KR" dirty="0" smtClean="0">
                <a:hlinkClick r:id="rId6"/>
              </a:rPr>
              <a:t>http</a:t>
            </a:r>
            <a:r>
              <a:rPr lang="en-US" altLang="ko-KR" dirty="0">
                <a:hlinkClick r:id="rId6"/>
              </a:rPr>
              <a:t>://action4sd.org</a:t>
            </a:r>
            <a:r>
              <a:rPr lang="en-US" altLang="ko-KR" dirty="0" smtClean="0">
                <a:hlinkClick r:id="rId6"/>
              </a:rPr>
              <a:t>/</a:t>
            </a:r>
            <a:r>
              <a:rPr lang="en-US" altLang="ko-KR" dirty="0" smtClean="0"/>
              <a:t> </a:t>
            </a:r>
          </a:p>
          <a:p>
            <a:r>
              <a:rPr lang="en-US" altLang="ko-KR" dirty="0">
                <a:hlinkClick r:id="rId7"/>
              </a:rPr>
              <a:t>http://tapnetwork2030.org</a:t>
            </a:r>
            <a:r>
              <a:rPr lang="en-US" altLang="ko-KR" dirty="0" smtClean="0">
                <a:hlinkClick r:id="rId7"/>
              </a:rPr>
              <a:t>/</a:t>
            </a:r>
            <a:r>
              <a:rPr lang="en-US" altLang="ko-KR" dirty="0" smtClean="0"/>
              <a:t> </a:t>
            </a:r>
          </a:p>
          <a:p>
            <a:r>
              <a:rPr lang="en-US" altLang="ko-KR" dirty="0">
                <a:hlinkClick r:id="rId8"/>
              </a:rPr>
              <a:t>http://asiapacificrcem.org</a:t>
            </a:r>
            <a:r>
              <a:rPr lang="en-US" altLang="ko-KR" dirty="0" smtClean="0">
                <a:hlinkClick r:id="rId8"/>
              </a:rPr>
              <a:t>/</a:t>
            </a:r>
            <a:endParaRPr lang="en-US" altLang="ko-KR" dirty="0" smtClean="0"/>
          </a:p>
          <a:p>
            <a:r>
              <a:rPr lang="en-US" altLang="ko-KR" dirty="0" smtClean="0">
                <a:hlinkClick r:id="rId9"/>
              </a:rPr>
              <a:t>www.ADN21.asia</a:t>
            </a:r>
            <a:endParaRPr lang="en-US" altLang="ko-KR" dirty="0" smtClean="0"/>
          </a:p>
          <a:p>
            <a:r>
              <a:rPr lang="en-US" altLang="ko-KR" dirty="0" smtClean="0">
                <a:hlinkClick r:id="rId10"/>
              </a:rPr>
              <a:t>www.ADA2030.org</a:t>
            </a:r>
            <a:r>
              <a:rPr lang="en-US" altLang="ko-KR" dirty="0" smtClean="0"/>
              <a:t> </a:t>
            </a:r>
            <a:endParaRPr lang="ko-KR" altLang="en-US" dirty="0"/>
          </a:p>
        </p:txBody>
      </p:sp>
    </p:spTree>
    <p:extLst>
      <p:ext uri="{BB962C8B-B14F-4D97-AF65-F5344CB8AC3E}">
        <p14:creationId xmlns:p14="http://schemas.microsoft.com/office/powerpoint/2010/main" val="1171605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normAutofit/>
          </a:bodyPr>
          <a:lstStyle/>
          <a:p>
            <a:r>
              <a:rPr lang="en-US" altLang="ko-KR" sz="4000" dirty="0"/>
              <a:t>SDGs Follow-up and Review </a:t>
            </a:r>
            <a:r>
              <a:rPr lang="en-US" altLang="ko-KR" sz="3100" dirty="0"/>
              <a:t>(72-91)</a:t>
            </a:r>
            <a:endParaRPr lang="ko-KR" altLang="en-US" sz="3100" dirty="0"/>
          </a:p>
        </p:txBody>
      </p:sp>
      <p:sp>
        <p:nvSpPr>
          <p:cNvPr id="8" name="내용 개체 틀 7"/>
          <p:cNvSpPr>
            <a:spLocks noGrp="1"/>
          </p:cNvSpPr>
          <p:nvPr>
            <p:ph idx="1"/>
          </p:nvPr>
        </p:nvSpPr>
        <p:spPr>
          <a:xfrm>
            <a:off x="142844" y="1600200"/>
            <a:ext cx="8858312" cy="4525963"/>
          </a:xfrm>
        </p:spPr>
        <p:txBody>
          <a:bodyPr>
            <a:normAutofit fontScale="62500" lnSpcReduction="20000"/>
          </a:bodyPr>
          <a:lstStyle/>
          <a:p>
            <a:pPr algn="ctr">
              <a:buNone/>
            </a:pPr>
            <a:r>
              <a:rPr lang="en-US" b="1" dirty="0">
                <a:solidFill>
                  <a:srgbClr val="1F24F3"/>
                </a:solidFill>
              </a:rPr>
              <a:t>National level </a:t>
            </a:r>
          </a:p>
          <a:p>
            <a:pPr>
              <a:buNone/>
            </a:pPr>
            <a:endParaRPr lang="en-US" dirty="0"/>
          </a:p>
          <a:p>
            <a:pPr>
              <a:buNone/>
            </a:pPr>
            <a:r>
              <a:rPr lang="en-US" dirty="0"/>
              <a:t>   </a:t>
            </a:r>
            <a:r>
              <a:rPr lang="en-US" dirty="0" smtClean="0"/>
              <a:t>78</a:t>
            </a:r>
            <a:r>
              <a:rPr lang="en-US" dirty="0"/>
              <a:t>. We encourage all Member States to develop as soon as </a:t>
            </a:r>
            <a:r>
              <a:rPr lang="en-US" b="1" dirty="0">
                <a:solidFill>
                  <a:srgbClr val="FF0000"/>
                </a:solidFill>
              </a:rPr>
              <a:t>practicable ambitious </a:t>
            </a:r>
            <a:r>
              <a:rPr lang="en-US" dirty="0"/>
              <a:t>national responses to the overall implementation of this      Agenda. These can support the transition to the Sustainable              Development Goals and build on existing planning instruments,          such as national development and sustainable development strategies, as appropriate. </a:t>
            </a:r>
          </a:p>
          <a:p>
            <a:pPr>
              <a:buNone/>
            </a:pPr>
            <a:endParaRPr lang="en-US" dirty="0"/>
          </a:p>
          <a:p>
            <a:pPr>
              <a:buNone/>
            </a:pPr>
            <a:r>
              <a:rPr lang="en-US" dirty="0"/>
              <a:t>  </a:t>
            </a:r>
            <a:r>
              <a:rPr lang="en-US" dirty="0" smtClean="0"/>
              <a:t>79</a:t>
            </a:r>
            <a:r>
              <a:rPr lang="en-US" dirty="0"/>
              <a:t>. We also encourage Member States to conduct </a:t>
            </a:r>
            <a:r>
              <a:rPr lang="en-US" b="1" dirty="0">
                <a:solidFill>
                  <a:srgbClr val="FF0000"/>
                </a:solidFill>
              </a:rPr>
              <a:t>regular and inclusive </a:t>
            </a:r>
            <a:r>
              <a:rPr lang="en-US" dirty="0"/>
              <a:t>reviews of progress at the </a:t>
            </a:r>
            <a:r>
              <a:rPr lang="en-US" b="1" dirty="0">
                <a:solidFill>
                  <a:srgbClr val="FF0000"/>
                </a:solidFill>
              </a:rPr>
              <a:t>national and </a:t>
            </a:r>
            <a:r>
              <a:rPr lang="en-US" b="1" u="sng" dirty="0">
                <a:solidFill>
                  <a:srgbClr val="FF0000"/>
                </a:solidFill>
              </a:rPr>
              <a:t>sub-national </a:t>
            </a:r>
            <a:r>
              <a:rPr lang="en-US" b="1" u="sng" dirty="0"/>
              <a:t>l</a:t>
            </a:r>
            <a:r>
              <a:rPr lang="en-US" u="sng" dirty="0"/>
              <a:t>e</a:t>
            </a:r>
            <a:r>
              <a:rPr lang="en-US" dirty="0"/>
              <a:t>vels which </a:t>
            </a:r>
            <a:r>
              <a:rPr lang="en-US" dirty="0" smtClean="0"/>
              <a:t>are country-led </a:t>
            </a:r>
            <a:r>
              <a:rPr lang="en-US" dirty="0"/>
              <a:t>and country driven. Such reviews should draw on            contributions from indigenous peoples, </a:t>
            </a:r>
            <a:r>
              <a:rPr lang="en-US" b="1" u="sng" dirty="0"/>
              <a:t>civil society, </a:t>
            </a:r>
            <a:r>
              <a:rPr lang="en-US" dirty="0"/>
              <a:t>the private sector and other stakeholders, in line with national circumstances, policies and priorities. National parliaments as well as other institutions can also     support these processes.</a:t>
            </a:r>
            <a:endParaRPr lang="ko-KR" altLang="en-US" dirty="0"/>
          </a:p>
        </p:txBody>
      </p:sp>
    </p:spTree>
    <p:extLst>
      <p:ext uri="{BB962C8B-B14F-4D97-AF65-F5344CB8AC3E}">
        <p14:creationId xmlns:p14="http://schemas.microsoft.com/office/powerpoint/2010/main" val="1250024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SDGs Follow-up and Review </a:t>
            </a:r>
            <a:r>
              <a:rPr lang="en-US" altLang="ko-KR" sz="3600" dirty="0"/>
              <a:t>(72-91)</a:t>
            </a:r>
            <a:endParaRPr lang="ko-KR" altLang="en-US" dirty="0"/>
          </a:p>
        </p:txBody>
      </p:sp>
      <p:sp>
        <p:nvSpPr>
          <p:cNvPr id="3" name="내용 개체 틀 2"/>
          <p:cNvSpPr>
            <a:spLocks noGrp="1"/>
          </p:cNvSpPr>
          <p:nvPr>
            <p:ph idx="1"/>
          </p:nvPr>
        </p:nvSpPr>
        <p:spPr/>
        <p:txBody>
          <a:bodyPr>
            <a:normAutofit fontScale="62500" lnSpcReduction="20000"/>
          </a:bodyPr>
          <a:lstStyle/>
          <a:p>
            <a:pPr algn="ctr">
              <a:buNone/>
            </a:pPr>
            <a:r>
              <a:rPr lang="en-US" altLang="ko-KR" b="1" dirty="0">
                <a:solidFill>
                  <a:srgbClr val="1F24F3"/>
                </a:solidFill>
              </a:rPr>
              <a:t>Regional Level </a:t>
            </a:r>
          </a:p>
          <a:p>
            <a:pPr>
              <a:buNone/>
            </a:pPr>
            <a:r>
              <a:rPr lang="en-US" altLang="ko-KR" dirty="0"/>
              <a:t>80. Follow-up and review at the regional and sub-regional levels can, as appropriate, provide useful opportunities for peer learning, including through voluntary reviews, sharing of best practices and discussion on shared targets. We welcome in this respect the cooperation of regional and sub-regional commissions and organizations. Inclusive regional processes will draw on national-level reviews and contribute to follow-up and review at the global level, including at the high-level political forum on sustainable development. </a:t>
            </a:r>
          </a:p>
          <a:p>
            <a:pPr>
              <a:buNone/>
            </a:pPr>
            <a:r>
              <a:rPr lang="en-US" altLang="ko-KR" dirty="0"/>
              <a:t>81. Recognizing the importance of building on existing follow-up and review mechanisms at the regional level and allowing adequate policy space, we encourage all Member States to identify the most suitable regional forum in which to engage. United Nations regional commissions are encouraged to continue supporting Member States in this regard. </a:t>
            </a:r>
            <a:endParaRPr lang="ko-KR" altLang="en-US" dirty="0"/>
          </a:p>
        </p:txBody>
      </p:sp>
    </p:spTree>
    <p:extLst>
      <p:ext uri="{BB962C8B-B14F-4D97-AF65-F5344CB8AC3E}">
        <p14:creationId xmlns:p14="http://schemas.microsoft.com/office/powerpoint/2010/main" val="981324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dirty="0"/>
              <a:t>Follow-up and Review </a:t>
            </a:r>
            <a:endParaRPr lang="ko-KR" altLang="en-US" dirty="0"/>
          </a:p>
        </p:txBody>
      </p:sp>
      <p:sp>
        <p:nvSpPr>
          <p:cNvPr id="10" name="내용 개체 틀 9"/>
          <p:cNvSpPr>
            <a:spLocks noGrp="1"/>
          </p:cNvSpPr>
          <p:nvPr>
            <p:ph idx="1"/>
          </p:nvPr>
        </p:nvSpPr>
        <p:spPr/>
        <p:txBody>
          <a:bodyPr>
            <a:normAutofit fontScale="77500" lnSpcReduction="20000"/>
          </a:bodyPr>
          <a:lstStyle/>
          <a:p>
            <a:pPr>
              <a:buNone/>
            </a:pPr>
            <a:r>
              <a:rPr lang="en-US" altLang="ko-KR" b="1" dirty="0"/>
              <a:t>National </a:t>
            </a:r>
          </a:p>
          <a:p>
            <a:pPr lvl="1">
              <a:buFont typeface="Wingdings" pitchFamily="2" charset="2"/>
              <a:buChar char="Ø"/>
            </a:pPr>
            <a:r>
              <a:rPr lang="en-US" altLang="ko-KR" dirty="0"/>
              <a:t>National action planning </a:t>
            </a:r>
          </a:p>
          <a:p>
            <a:pPr lvl="1">
              <a:buFont typeface="Wingdings" pitchFamily="2" charset="2"/>
              <a:buChar char="Ø"/>
            </a:pPr>
            <a:r>
              <a:rPr lang="en-US" altLang="ko-KR" dirty="0"/>
              <a:t>State-initiated regular and inclusive review </a:t>
            </a:r>
          </a:p>
          <a:p>
            <a:pPr lvl="1">
              <a:buFont typeface="Wingdings" pitchFamily="2" charset="2"/>
              <a:buChar char="Ø"/>
            </a:pPr>
            <a:r>
              <a:rPr lang="en-US" altLang="ko-KR" dirty="0"/>
              <a:t>Role of national assembly </a:t>
            </a:r>
          </a:p>
          <a:p>
            <a:pPr lvl="1">
              <a:buFont typeface="Wingdings" pitchFamily="2" charset="2"/>
              <a:buChar char="Ø"/>
            </a:pPr>
            <a:r>
              <a:rPr lang="en-US" altLang="ko-KR" dirty="0"/>
              <a:t>Participation of civil society and private sector</a:t>
            </a:r>
          </a:p>
          <a:p>
            <a:pPr>
              <a:buNone/>
            </a:pPr>
            <a:r>
              <a:rPr lang="en-US" altLang="ko-KR" b="1" dirty="0"/>
              <a:t>Regional – Asia and the Pacific </a:t>
            </a:r>
          </a:p>
          <a:p>
            <a:pPr lvl="1">
              <a:buFont typeface="Wingdings" pitchFamily="2" charset="2"/>
              <a:buChar char="Ø"/>
            </a:pPr>
            <a:r>
              <a:rPr lang="en-US" altLang="ko-KR" dirty="0"/>
              <a:t>Peer learning and good practice </a:t>
            </a:r>
            <a:r>
              <a:rPr lang="ko-KR" altLang="en-US" dirty="0"/>
              <a:t> </a:t>
            </a:r>
            <a:endParaRPr lang="en-US" altLang="ko-KR" dirty="0"/>
          </a:p>
          <a:p>
            <a:pPr lvl="1">
              <a:buFont typeface="Wingdings" pitchFamily="2" charset="2"/>
              <a:buChar char="Ø"/>
            </a:pPr>
            <a:r>
              <a:rPr lang="en-US" altLang="ko-KR" dirty="0" smtClean="0"/>
              <a:t>UNESCAP – APFSD </a:t>
            </a:r>
            <a:endParaRPr lang="en-US" altLang="ko-KR" dirty="0"/>
          </a:p>
          <a:p>
            <a:pPr lvl="1">
              <a:buFont typeface="Wingdings" pitchFamily="2" charset="2"/>
              <a:buChar char="Ø"/>
            </a:pPr>
            <a:r>
              <a:rPr lang="en-US" altLang="ko-KR" dirty="0"/>
              <a:t>Based on national review </a:t>
            </a:r>
            <a:r>
              <a:rPr lang="ko-KR" altLang="en-US" dirty="0"/>
              <a:t> </a:t>
            </a:r>
            <a:endParaRPr lang="en-US" altLang="ko-KR" dirty="0"/>
          </a:p>
          <a:p>
            <a:pPr>
              <a:buNone/>
            </a:pPr>
            <a:r>
              <a:rPr lang="en-US" altLang="ko-KR" b="1" dirty="0"/>
              <a:t>Global </a:t>
            </a:r>
          </a:p>
          <a:p>
            <a:pPr lvl="1">
              <a:buFont typeface="Wingdings" pitchFamily="2" charset="2"/>
              <a:buChar char="Ø"/>
            </a:pPr>
            <a:r>
              <a:rPr lang="en-US" altLang="ko-KR" dirty="0"/>
              <a:t>HLPF a central role </a:t>
            </a:r>
          </a:p>
          <a:p>
            <a:pPr lvl="1">
              <a:buFont typeface="Wingdings" pitchFamily="2" charset="2"/>
              <a:buChar char="Ø"/>
            </a:pPr>
            <a:r>
              <a:rPr lang="en-US" altLang="ko-KR" dirty="0"/>
              <a:t>Annual report of UN SG on SDG implementation </a:t>
            </a:r>
          </a:p>
          <a:p>
            <a:pPr lvl="1">
              <a:buFont typeface="Wingdings" pitchFamily="2" charset="2"/>
              <a:buChar char="Ø"/>
            </a:pPr>
            <a:r>
              <a:rPr lang="en-US" altLang="ko-KR" dirty="0"/>
              <a:t>Coherence and integration – UN development system </a:t>
            </a:r>
          </a:p>
          <a:p>
            <a:endParaRPr lang="ko-KR" altLang="en-US" dirty="0"/>
          </a:p>
        </p:txBody>
      </p:sp>
    </p:spTree>
    <p:extLst>
      <p:ext uri="{BB962C8B-B14F-4D97-AF65-F5344CB8AC3E}">
        <p14:creationId xmlns:p14="http://schemas.microsoft.com/office/powerpoint/2010/main" val="726892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rgbClr val="FF0000"/>
                </a:solidFill>
              </a:rPr>
              <a:t>2015-2030</a:t>
            </a:r>
            <a:r>
              <a:rPr lang="en-US" altLang="ko-KR" dirty="0"/>
              <a:t> </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a:t>2015 UN 2030 Agenda on SD / SDGs</a:t>
            </a:r>
          </a:p>
          <a:p>
            <a:pPr lvl="1"/>
            <a:r>
              <a:rPr lang="en-US" altLang="ko-KR" dirty="0"/>
              <a:t>2016 HLPF under ECOSOC</a:t>
            </a:r>
          </a:p>
          <a:p>
            <a:pPr lvl="1"/>
            <a:r>
              <a:rPr lang="en-US" altLang="ko-KR" dirty="0"/>
              <a:t>2017 HLPF under ECOSOC</a:t>
            </a:r>
          </a:p>
          <a:p>
            <a:pPr lvl="1"/>
            <a:r>
              <a:rPr lang="en-US" altLang="ko-KR" dirty="0"/>
              <a:t>2018 HLPF under ECOSOC  </a:t>
            </a:r>
          </a:p>
          <a:p>
            <a:r>
              <a:rPr lang="en-US" altLang="ko-KR" dirty="0"/>
              <a:t>2019 HLPF under GA (every 4 year) </a:t>
            </a:r>
          </a:p>
          <a:p>
            <a:r>
              <a:rPr lang="en-US" altLang="ko-KR" dirty="0"/>
              <a:t>2019 AAAA Review Conference  </a:t>
            </a:r>
            <a:r>
              <a:rPr lang="ko-KR" altLang="en-US" dirty="0"/>
              <a:t> </a:t>
            </a:r>
            <a:endParaRPr lang="en-US" altLang="ko-KR" dirty="0"/>
          </a:p>
          <a:p>
            <a:r>
              <a:rPr lang="en-US" altLang="ko-KR" dirty="0"/>
              <a:t>2023 HLPF under GA </a:t>
            </a:r>
          </a:p>
          <a:p>
            <a:r>
              <a:rPr lang="en-US" altLang="ko-KR" dirty="0"/>
              <a:t>2027 HLPF under GA </a:t>
            </a:r>
          </a:p>
          <a:p>
            <a:r>
              <a:rPr lang="en-US" altLang="ko-KR" dirty="0"/>
              <a:t>2030 HLPF / UN GA </a:t>
            </a:r>
            <a:endParaRPr lang="ko-KR" altLang="en-US" dirty="0"/>
          </a:p>
          <a:p>
            <a:endParaRPr lang="ko-KR" altLang="en-US" dirty="0"/>
          </a:p>
        </p:txBody>
      </p:sp>
    </p:spTree>
    <p:extLst>
      <p:ext uri="{BB962C8B-B14F-4D97-AF65-F5344CB8AC3E}">
        <p14:creationId xmlns:p14="http://schemas.microsoft.com/office/powerpoint/2010/main" val="1674347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b="1" dirty="0">
                <a:solidFill>
                  <a:srgbClr val="FF0000"/>
                </a:solidFill>
              </a:rPr>
              <a:t>2015  </a:t>
            </a:r>
            <a:endParaRPr lang="ko-KR" altLang="en-US" b="1" dirty="0">
              <a:solidFill>
                <a:srgbClr val="FF0000"/>
              </a:solidFill>
            </a:endParaRPr>
          </a:p>
        </p:txBody>
      </p:sp>
      <p:sp>
        <p:nvSpPr>
          <p:cNvPr id="3" name="내용 개체 틀 2"/>
          <p:cNvSpPr>
            <a:spLocks noGrp="1"/>
          </p:cNvSpPr>
          <p:nvPr>
            <p:ph idx="1"/>
          </p:nvPr>
        </p:nvSpPr>
        <p:spPr>
          <a:xfrm>
            <a:off x="457200" y="1600200"/>
            <a:ext cx="8363272" cy="4525963"/>
          </a:xfrm>
        </p:spPr>
        <p:txBody>
          <a:bodyPr>
            <a:normAutofit/>
          </a:bodyPr>
          <a:lstStyle/>
          <a:p>
            <a:pPr latinLnBrk="0"/>
            <a:r>
              <a:rPr lang="en-US" altLang="ko-KR" dirty="0"/>
              <a:t>July, Addis Ababa, UN Conference on Financing for Development, AAAA </a:t>
            </a:r>
          </a:p>
          <a:p>
            <a:pPr lvl="0" latinLnBrk="0"/>
            <a:r>
              <a:rPr lang="en-US" altLang="ko-KR" dirty="0"/>
              <a:t>July, NY, High Level Political Forum (HLPF) </a:t>
            </a:r>
          </a:p>
          <a:p>
            <a:pPr latinLnBrk="0"/>
            <a:r>
              <a:rPr lang="en-US" altLang="ko-KR" dirty="0"/>
              <a:t>Sept. 25, NY,  2030 Agenda for Sustainable Development / SDGs</a:t>
            </a:r>
          </a:p>
          <a:p>
            <a:pPr latinLnBrk="0"/>
            <a:r>
              <a:rPr lang="en-US" altLang="ko-KR" dirty="0"/>
              <a:t>Dec. Paris, UNFCCC COP 21</a:t>
            </a:r>
          </a:p>
          <a:p>
            <a:endParaRPr lang="ko-KR" altLang="en-US" dirty="0"/>
          </a:p>
        </p:txBody>
      </p:sp>
    </p:spTree>
    <p:extLst>
      <p:ext uri="{BB962C8B-B14F-4D97-AF65-F5344CB8AC3E}">
        <p14:creationId xmlns:p14="http://schemas.microsoft.com/office/powerpoint/2010/main" val="1763951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b="1" dirty="0">
                <a:solidFill>
                  <a:srgbClr val="FF0000"/>
                </a:solidFill>
              </a:rPr>
              <a:t>2016  </a:t>
            </a:r>
            <a:endParaRPr lang="ko-KR" altLang="en-US" b="1" dirty="0">
              <a:solidFill>
                <a:srgbClr val="FF0000"/>
              </a:solidFill>
            </a:endParaRPr>
          </a:p>
        </p:txBody>
      </p:sp>
      <p:sp>
        <p:nvSpPr>
          <p:cNvPr id="7" name="내용 개체 틀 6"/>
          <p:cNvSpPr>
            <a:spLocks noGrp="1"/>
          </p:cNvSpPr>
          <p:nvPr>
            <p:ph idx="1"/>
          </p:nvPr>
        </p:nvSpPr>
        <p:spPr/>
        <p:txBody>
          <a:bodyPr>
            <a:normAutofit fontScale="62500" lnSpcReduction="20000"/>
          </a:bodyPr>
          <a:lstStyle/>
          <a:p>
            <a:pPr lvl="0" latinLnBrk="0"/>
            <a:r>
              <a:rPr lang="en-US" altLang="ko-KR" dirty="0"/>
              <a:t>April, BKK, UNESCAP, Asia Pacific Forum on Sustainable Development (APFSD) </a:t>
            </a:r>
          </a:p>
          <a:p>
            <a:pPr lvl="0" latinLnBrk="0"/>
            <a:r>
              <a:rPr lang="en-US" altLang="ko-KR" dirty="0"/>
              <a:t>June, Seoul, SMG, UNESCAP and </a:t>
            </a:r>
            <a:r>
              <a:rPr lang="en-US" altLang="ko-KR" dirty="0" err="1"/>
              <a:t>CityNet</a:t>
            </a:r>
            <a:r>
              <a:rPr lang="en-US" altLang="ko-KR" dirty="0"/>
              <a:t>, International Forum on Urban Policy for SDGs, </a:t>
            </a:r>
          </a:p>
          <a:p>
            <a:pPr lvl="0" latinLnBrk="0"/>
            <a:r>
              <a:rPr lang="en-US" altLang="ko-KR" dirty="0"/>
              <a:t>July, New York, High Level Political Forum (HLPF) Voluntary National Review (VNR) – 22 countries including 3 in Asia China, Philippines, South Korea </a:t>
            </a:r>
          </a:p>
          <a:p>
            <a:pPr lvl="0" latinLnBrk="0"/>
            <a:r>
              <a:rPr lang="en-US" altLang="ko-KR" dirty="0"/>
              <a:t>July UN Development Cooperation Forum (DCF)</a:t>
            </a:r>
          </a:p>
          <a:p>
            <a:pPr latinLnBrk="0"/>
            <a:r>
              <a:rPr lang="en-US" altLang="ko-KR" dirty="0"/>
              <a:t>July </a:t>
            </a:r>
            <a:r>
              <a:rPr lang="en-US" altLang="ko-KR" dirty="0" err="1"/>
              <a:t>Vientienne</a:t>
            </a:r>
            <a:r>
              <a:rPr lang="en-US" altLang="ko-KR" dirty="0"/>
              <a:t>, Laos, ASEAN, ASEAN+3, EAS </a:t>
            </a:r>
          </a:p>
          <a:p>
            <a:pPr lvl="0" latinLnBrk="0"/>
            <a:r>
              <a:rPr lang="en-US" altLang="ko-KR" dirty="0"/>
              <a:t>Oct. Quito, UN HABITAT III – New Urban Agenda (NUA)</a:t>
            </a:r>
          </a:p>
          <a:p>
            <a:pPr lvl="0" latinLnBrk="0"/>
            <a:r>
              <a:rPr lang="en-US" altLang="ko-KR" dirty="0"/>
              <a:t>Sept. Hangzhou, G20 Summit, G20 Action Plan on 2030 Agenda </a:t>
            </a:r>
          </a:p>
          <a:p>
            <a:pPr lvl="0" latinLnBrk="0"/>
            <a:r>
              <a:rPr lang="en-US" altLang="ko-KR" dirty="0"/>
              <a:t>Nov. </a:t>
            </a:r>
            <a:r>
              <a:rPr lang="en-US" altLang="ko-KR" dirty="0" err="1"/>
              <a:t>Merrakesh</a:t>
            </a:r>
            <a:r>
              <a:rPr lang="en-US" altLang="ko-KR" dirty="0"/>
              <a:t>, UNFCCC COP 22 </a:t>
            </a:r>
          </a:p>
          <a:p>
            <a:pPr lvl="0" latinLnBrk="0"/>
            <a:r>
              <a:rPr lang="en-US" altLang="ko-KR" dirty="0"/>
              <a:t>Nov. Geneva, IAEG on SDG Indicators </a:t>
            </a:r>
          </a:p>
          <a:p>
            <a:pPr lvl="0" latinLnBrk="0"/>
            <a:r>
              <a:rPr lang="en-US" altLang="ko-KR" dirty="0"/>
              <a:t>Nov. BKK, UNESCAP SDG Week </a:t>
            </a:r>
          </a:p>
          <a:p>
            <a:pPr lvl="0" latinLnBrk="0"/>
            <a:r>
              <a:rPr lang="en-US" altLang="ko-KR" dirty="0"/>
              <a:t>Dec. Nairobi, High-level Meeting (HLM)</a:t>
            </a:r>
          </a:p>
          <a:p>
            <a:pPr lvl="0" latinLnBrk="0"/>
            <a:endParaRPr lang="en-US" altLang="ko-KR" dirty="0"/>
          </a:p>
          <a:p>
            <a:endParaRPr lang="ko-KR" altLang="en-US" dirty="0"/>
          </a:p>
        </p:txBody>
      </p:sp>
    </p:spTree>
    <p:extLst>
      <p:ext uri="{BB962C8B-B14F-4D97-AF65-F5344CB8AC3E}">
        <p14:creationId xmlns:p14="http://schemas.microsoft.com/office/powerpoint/2010/main" val="2665336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b="1" dirty="0">
                <a:solidFill>
                  <a:srgbClr val="FF0000"/>
                </a:solidFill>
              </a:rPr>
              <a:t>2017  </a:t>
            </a:r>
            <a:endParaRPr lang="ko-KR" altLang="en-US" b="1" dirty="0">
              <a:solidFill>
                <a:srgbClr val="FF0000"/>
              </a:solidFill>
            </a:endParaRPr>
          </a:p>
        </p:txBody>
      </p:sp>
      <p:sp>
        <p:nvSpPr>
          <p:cNvPr id="7" name="내용 개체 틀 6"/>
          <p:cNvSpPr>
            <a:spLocks noGrp="1"/>
          </p:cNvSpPr>
          <p:nvPr>
            <p:ph idx="1"/>
          </p:nvPr>
        </p:nvSpPr>
        <p:spPr/>
        <p:txBody>
          <a:bodyPr>
            <a:normAutofit fontScale="92500" lnSpcReduction="20000"/>
          </a:bodyPr>
          <a:lstStyle/>
          <a:p>
            <a:pPr lvl="0" latinLnBrk="0"/>
            <a:r>
              <a:rPr lang="en-US" altLang="ko-KR" dirty="0" smtClean="0"/>
              <a:t>29-31 March, </a:t>
            </a:r>
            <a:r>
              <a:rPr lang="en-US" altLang="ko-KR" dirty="0"/>
              <a:t>BKK, </a:t>
            </a:r>
            <a:endParaRPr lang="en-US" altLang="ko-KR" dirty="0" smtClean="0"/>
          </a:p>
          <a:p>
            <a:pPr lvl="1" latinLnBrk="0">
              <a:buFont typeface="Wingdings" panose="05000000000000000000" pitchFamily="2" charset="2"/>
              <a:buChar char="ü"/>
            </a:pPr>
            <a:r>
              <a:rPr lang="en-US" altLang="ko-KR" dirty="0" smtClean="0"/>
              <a:t>UNESCAP</a:t>
            </a:r>
            <a:r>
              <a:rPr lang="en-US" altLang="ko-KR" dirty="0"/>
              <a:t>, </a:t>
            </a:r>
            <a:r>
              <a:rPr lang="en-US" altLang="ko-KR" dirty="0" smtClean="0"/>
              <a:t>Asia </a:t>
            </a:r>
            <a:r>
              <a:rPr lang="en-US" altLang="ko-KR" dirty="0"/>
              <a:t>Pacific Forum on Sustainable Development (APFSD) </a:t>
            </a:r>
          </a:p>
          <a:p>
            <a:pPr lvl="1" latinLnBrk="0">
              <a:buFont typeface="Wingdings" panose="05000000000000000000" pitchFamily="2" charset="2"/>
              <a:buChar char="ü"/>
            </a:pPr>
            <a:r>
              <a:rPr lang="en-US" altLang="ko-KR" dirty="0"/>
              <a:t>National Review (VNR) </a:t>
            </a:r>
            <a:r>
              <a:rPr lang="en-US" altLang="ko-KR" dirty="0" smtClean="0"/>
              <a:t>about 40 </a:t>
            </a:r>
            <a:r>
              <a:rPr lang="en-US" altLang="ko-KR" dirty="0"/>
              <a:t>countries </a:t>
            </a:r>
          </a:p>
          <a:p>
            <a:pPr lvl="0" latinLnBrk="0"/>
            <a:r>
              <a:rPr lang="en-US" altLang="ko-KR" dirty="0"/>
              <a:t>7-8 July, Hamburg, Germany</a:t>
            </a:r>
          </a:p>
          <a:p>
            <a:pPr lvl="1" latinLnBrk="0">
              <a:buFont typeface="Wingdings" panose="05000000000000000000" pitchFamily="2" charset="2"/>
              <a:buChar char="ü"/>
            </a:pPr>
            <a:r>
              <a:rPr lang="en-US" altLang="ko-KR" dirty="0"/>
              <a:t>G20 Summit, G20 Action Plan on 2030 Agenda </a:t>
            </a:r>
          </a:p>
          <a:p>
            <a:pPr lvl="0" latinLnBrk="0"/>
            <a:r>
              <a:rPr lang="en-US" altLang="ko-KR" dirty="0" smtClean="0"/>
              <a:t>10-21 </a:t>
            </a:r>
            <a:r>
              <a:rPr lang="en-US" altLang="ko-KR" dirty="0" smtClean="0"/>
              <a:t>July</a:t>
            </a:r>
            <a:r>
              <a:rPr lang="en-US" altLang="ko-KR" dirty="0"/>
              <a:t>, New York, </a:t>
            </a:r>
            <a:r>
              <a:rPr lang="en-US" altLang="ko-KR" dirty="0" smtClean="0"/>
              <a:t>High </a:t>
            </a:r>
            <a:r>
              <a:rPr lang="en-US" altLang="ko-KR" dirty="0"/>
              <a:t>Level Political Forum (HLPF) Voluntary </a:t>
            </a:r>
            <a:endParaRPr lang="en-US" altLang="ko-KR" dirty="0" smtClean="0"/>
          </a:p>
          <a:p>
            <a:pPr lvl="0" latinLnBrk="0"/>
            <a:r>
              <a:rPr lang="en-US" altLang="ko-KR" dirty="0" smtClean="0"/>
              <a:t>6-17Nov</a:t>
            </a:r>
            <a:r>
              <a:rPr lang="en-US" altLang="ko-KR" dirty="0"/>
              <a:t>. </a:t>
            </a:r>
            <a:r>
              <a:rPr lang="en-US" altLang="ko-KR" dirty="0" smtClean="0"/>
              <a:t>Bonn, </a:t>
            </a:r>
            <a:r>
              <a:rPr lang="en-US" altLang="ko-KR" dirty="0"/>
              <a:t>UNFCCC COP 23 </a:t>
            </a:r>
          </a:p>
          <a:p>
            <a:pPr lvl="0" latinLnBrk="0"/>
            <a:r>
              <a:rPr lang="en-US" altLang="ko-KR" dirty="0"/>
              <a:t>Nov. BKK, UNESCAP SDG Week </a:t>
            </a:r>
          </a:p>
          <a:p>
            <a:pPr lvl="0" latinLnBrk="0"/>
            <a:endParaRPr lang="en-US" altLang="ko-KR" dirty="0"/>
          </a:p>
          <a:p>
            <a:endParaRPr lang="ko-KR" altLang="en-US" dirty="0"/>
          </a:p>
        </p:txBody>
      </p:sp>
    </p:spTree>
    <p:extLst>
      <p:ext uri="{BB962C8B-B14F-4D97-AF65-F5344CB8AC3E}">
        <p14:creationId xmlns:p14="http://schemas.microsoft.com/office/powerpoint/2010/main" val="3957278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normAutofit fontScale="90000"/>
          </a:bodyPr>
          <a:lstStyle/>
          <a:p>
            <a:r>
              <a:rPr lang="en-US" altLang="ko-KR" dirty="0" smtClean="0"/>
              <a:t/>
            </a:r>
            <a:br>
              <a:rPr lang="en-US" altLang="ko-KR" dirty="0" smtClean="0"/>
            </a:br>
            <a:r>
              <a:rPr lang="en-US" altLang="ko-KR" dirty="0" smtClean="0"/>
              <a:t>HLPF </a:t>
            </a:r>
            <a:r>
              <a:rPr lang="en-US" altLang="ko-KR" dirty="0"/>
              <a:t>VNR </a:t>
            </a:r>
            <a:r>
              <a:rPr lang="en-US" altLang="ko-KR" dirty="0" smtClean="0"/>
              <a:t>2016-19 </a:t>
            </a:r>
            <a:br>
              <a:rPr lang="en-US" altLang="ko-KR" dirty="0" smtClean="0"/>
            </a:br>
            <a:r>
              <a:rPr lang="en-US" altLang="ko-KR" dirty="0" smtClean="0"/>
              <a:t>Asian countries (as of July </a:t>
            </a:r>
            <a:r>
              <a:rPr lang="en-US" altLang="ko-KR" dirty="0"/>
              <a:t>2017)</a:t>
            </a:r>
            <a:br>
              <a:rPr lang="en-US" altLang="ko-KR" dirty="0"/>
            </a:br>
            <a:r>
              <a:rPr lang="en-US" altLang="ko-KR" sz="2700" dirty="0">
                <a:hlinkClick r:id="rId2"/>
              </a:rPr>
              <a:t>https://</a:t>
            </a:r>
            <a:r>
              <a:rPr lang="en-US" altLang="ko-KR" sz="2700" dirty="0" smtClean="0">
                <a:hlinkClick r:id="rId2"/>
              </a:rPr>
              <a:t>sustainabledevelopment.un.org/hlpf</a:t>
            </a:r>
            <a:r>
              <a:rPr lang="en-US" altLang="ko-KR" sz="2700" dirty="0" smtClean="0"/>
              <a:t> </a:t>
            </a:r>
            <a:r>
              <a:rPr lang="en-US" altLang="ko-KR" dirty="0" smtClean="0"/>
              <a:t/>
            </a:r>
            <a:br>
              <a:rPr lang="en-US" altLang="ko-KR" dirty="0" smtClean="0"/>
            </a:br>
            <a:endParaRPr lang="ko-KR" altLang="en-US" dirty="0"/>
          </a:p>
        </p:txBody>
      </p:sp>
      <p:graphicFrame>
        <p:nvGraphicFramePr>
          <p:cNvPr id="9" name="내용 개체 틀 8"/>
          <p:cNvGraphicFramePr>
            <a:graphicFrameLocks noGrp="1"/>
          </p:cNvGraphicFramePr>
          <p:nvPr>
            <p:ph idx="1"/>
            <p:extLst>
              <p:ext uri="{D42A27DB-BD31-4B8C-83A1-F6EECF244321}">
                <p14:modId xmlns:p14="http://schemas.microsoft.com/office/powerpoint/2010/main" val="2548828953"/>
              </p:ext>
            </p:extLst>
          </p:nvPr>
        </p:nvGraphicFramePr>
        <p:xfrm>
          <a:off x="457200" y="1737320"/>
          <a:ext cx="8075240" cy="4470117"/>
        </p:xfrm>
        <a:graphic>
          <a:graphicData uri="http://schemas.openxmlformats.org/drawingml/2006/table">
            <a:tbl>
              <a:tblPr firstRow="1" bandRow="1">
                <a:tableStyleId>{5C22544A-7EE6-4342-B048-85BDC9FD1C3A}</a:tableStyleId>
              </a:tblPr>
              <a:tblGrid>
                <a:gridCol w="1162472">
                  <a:extLst>
                    <a:ext uri="{9D8B030D-6E8A-4147-A177-3AD203B41FA5}">
                      <a16:colId xmlns="" xmlns:a16="http://schemas.microsoft.com/office/drawing/2014/main" val="3008106759"/>
                    </a:ext>
                  </a:extLst>
                </a:gridCol>
                <a:gridCol w="1584176">
                  <a:extLst>
                    <a:ext uri="{9D8B030D-6E8A-4147-A177-3AD203B41FA5}">
                      <a16:colId xmlns="" xmlns:a16="http://schemas.microsoft.com/office/drawing/2014/main" val="1362811922"/>
                    </a:ext>
                  </a:extLst>
                </a:gridCol>
                <a:gridCol w="3096344">
                  <a:extLst>
                    <a:ext uri="{9D8B030D-6E8A-4147-A177-3AD203B41FA5}">
                      <a16:colId xmlns="" xmlns:a16="http://schemas.microsoft.com/office/drawing/2014/main" val="2309402471"/>
                    </a:ext>
                  </a:extLst>
                </a:gridCol>
                <a:gridCol w="2232248"/>
              </a:tblGrid>
              <a:tr h="869717">
                <a:tc>
                  <a:txBody>
                    <a:bodyPr/>
                    <a:lstStyle/>
                    <a:p>
                      <a:pPr latinLnBrk="1"/>
                      <a:endParaRPr lang="ko-KR" altLang="en-US" dirty="0"/>
                    </a:p>
                  </a:txBody>
                  <a:tcPr/>
                </a:tc>
                <a:tc>
                  <a:txBody>
                    <a:bodyPr/>
                    <a:lstStyle/>
                    <a:p>
                      <a:pPr algn="ctr" latinLnBrk="1"/>
                      <a:r>
                        <a:rPr lang="en-US" altLang="ko-KR" sz="2800" dirty="0"/>
                        <a:t>2016</a:t>
                      </a:r>
                      <a:endParaRPr lang="ko-KR" altLang="en-US" sz="2800" dirty="0"/>
                    </a:p>
                  </a:txBody>
                  <a:tcPr/>
                </a:tc>
                <a:tc>
                  <a:txBody>
                    <a:bodyPr/>
                    <a:lstStyle/>
                    <a:p>
                      <a:pPr algn="ctr" latinLnBrk="1"/>
                      <a:r>
                        <a:rPr lang="en-US" altLang="ko-KR" sz="2800" dirty="0" smtClean="0"/>
                        <a:t>2017</a:t>
                      </a:r>
                    </a:p>
                    <a:p>
                      <a:pPr algn="ctr" latinLnBrk="1"/>
                      <a:endParaRPr lang="ko-KR" altLang="en-US" sz="2800" dirty="0"/>
                    </a:p>
                  </a:txBody>
                  <a:tcPr/>
                </a:tc>
                <a:tc>
                  <a:txBody>
                    <a:bodyPr/>
                    <a:lstStyle/>
                    <a:p>
                      <a:pPr algn="ctr" latinLnBrk="1"/>
                      <a:r>
                        <a:rPr lang="en-US" altLang="ko-KR" sz="2800" dirty="0" smtClean="0"/>
                        <a:t>2018</a:t>
                      </a:r>
                      <a:endParaRPr lang="ko-KR" altLang="en-US" sz="2800" dirty="0"/>
                    </a:p>
                  </a:txBody>
                  <a:tcPr/>
                </a:tc>
                <a:extLst>
                  <a:ext uri="{0D108BD9-81ED-4DB2-BD59-A6C34878D82A}">
                    <a16:rowId xmlns="" xmlns:a16="http://schemas.microsoft.com/office/drawing/2014/main" val="3234515990"/>
                  </a:ext>
                </a:extLst>
              </a:tr>
              <a:tr h="2280379">
                <a:tc>
                  <a:txBody>
                    <a:bodyPr/>
                    <a:lstStyle/>
                    <a:p>
                      <a:pPr algn="ctr" latinLnBrk="1"/>
                      <a:endParaRPr lang="en-US" altLang="ko-KR" sz="2800" dirty="0"/>
                    </a:p>
                    <a:p>
                      <a:pPr algn="ctr" latinLnBrk="1"/>
                      <a:endParaRPr lang="en-US" altLang="ko-KR" sz="2800" dirty="0"/>
                    </a:p>
                    <a:p>
                      <a:pPr algn="ctr" latinLnBrk="1"/>
                      <a:r>
                        <a:rPr lang="en-US" altLang="ko-KR" sz="2800" dirty="0"/>
                        <a:t>Asia </a:t>
                      </a:r>
                      <a:endParaRPr lang="ko-KR" altLang="en-US" sz="2800" dirty="0"/>
                    </a:p>
                  </a:txBody>
                  <a:tcPr/>
                </a:tc>
                <a:tc>
                  <a:txBody>
                    <a:bodyPr/>
                    <a:lstStyle/>
                    <a:p>
                      <a:pPr latinLnBrk="1"/>
                      <a:r>
                        <a:rPr lang="en-US" altLang="ko-KR" dirty="0"/>
                        <a:t>China</a:t>
                      </a:r>
                    </a:p>
                    <a:p>
                      <a:pPr latinLnBrk="1"/>
                      <a:r>
                        <a:rPr lang="en-US" altLang="ko-KR" dirty="0"/>
                        <a:t>Philippines</a:t>
                      </a:r>
                    </a:p>
                    <a:p>
                      <a:pPr latinLnBrk="1"/>
                      <a:r>
                        <a:rPr lang="en-US" altLang="ko-KR" dirty="0"/>
                        <a:t>South</a:t>
                      </a:r>
                      <a:r>
                        <a:rPr lang="en-US" altLang="ko-KR" baseline="0" dirty="0"/>
                        <a:t> Korea </a:t>
                      </a:r>
                    </a:p>
                    <a:p>
                      <a:pPr latinLnBrk="1"/>
                      <a:endParaRPr lang="en-US" altLang="ko-KR" baseline="0" dirty="0"/>
                    </a:p>
                    <a:p>
                      <a:pPr latinLnBrk="1"/>
                      <a:r>
                        <a:rPr lang="en-US" altLang="ko-KR" baseline="0" dirty="0"/>
                        <a:t>3 countries </a:t>
                      </a:r>
                      <a:endParaRPr lang="en-US" altLang="ko-KR" dirty="0"/>
                    </a:p>
                  </a:txBody>
                  <a:tcPr/>
                </a:tc>
                <a:tc>
                  <a:txBody>
                    <a:bodyPr/>
                    <a:lstStyle/>
                    <a:p>
                      <a:pPr marL="285750" indent="-285750" latinLnBrk="1">
                        <a:buFont typeface="Wingdings" panose="05000000000000000000" pitchFamily="2" charset="2"/>
                        <a:buChar char="§"/>
                      </a:pPr>
                      <a:r>
                        <a:rPr lang="en-US" altLang="ko-KR" smtClean="0"/>
                        <a:t>South Asia : Afghanistan, Bangladesh,</a:t>
                      </a:r>
                      <a:r>
                        <a:rPr lang="en-US" altLang="ko-KR" baseline="0" smtClean="0"/>
                        <a:t> </a:t>
                      </a:r>
                      <a:r>
                        <a:rPr lang="en-US" altLang="ko-KR" smtClean="0"/>
                        <a:t>India, Nepal, Maldives (5)</a:t>
                      </a:r>
                    </a:p>
                    <a:p>
                      <a:pPr marL="285750" indent="-285750" latinLnBrk="1">
                        <a:buFont typeface="Wingdings" panose="05000000000000000000" pitchFamily="2" charset="2"/>
                        <a:buChar char="§"/>
                      </a:pPr>
                      <a:r>
                        <a:rPr lang="en-US" altLang="ko-KR" baseline="0" smtClean="0"/>
                        <a:t>Southeast Asia : Indonesia, Malaysia, Thailand, (3) </a:t>
                      </a:r>
                    </a:p>
                    <a:p>
                      <a:pPr marL="285750" indent="-285750" latinLnBrk="1">
                        <a:buFont typeface="Wingdings" panose="05000000000000000000" pitchFamily="2" charset="2"/>
                        <a:buChar char="§"/>
                      </a:pPr>
                      <a:r>
                        <a:rPr lang="en-US" altLang="ko-KR" baseline="0" smtClean="0"/>
                        <a:t>Northeast Asia : Japan (1) </a:t>
                      </a:r>
                    </a:p>
                    <a:p>
                      <a:pPr latinLnBrk="1"/>
                      <a:endParaRPr lang="en-US" altLang="ko-KR" baseline="0" smtClean="0"/>
                    </a:p>
                    <a:p>
                      <a:pPr latinLnBrk="1"/>
                      <a:r>
                        <a:rPr lang="en-US" altLang="ko-KR" baseline="0" smtClean="0"/>
                        <a:t>9 countries </a:t>
                      </a:r>
                      <a:endParaRPr lang="ko-KR" altLang="en-US" dirty="0"/>
                    </a:p>
                  </a:txBody>
                  <a:tcPr/>
                </a:tc>
                <a:tc>
                  <a:txBody>
                    <a:bodyPr/>
                    <a:lstStyle/>
                    <a:p>
                      <a:pPr latinLnBrk="1"/>
                      <a:r>
                        <a:rPr lang="en-US" altLang="ko-KR" dirty="0" smtClean="0"/>
                        <a:t>Bhutan</a:t>
                      </a:r>
                    </a:p>
                    <a:p>
                      <a:pPr latinLnBrk="1"/>
                      <a:r>
                        <a:rPr lang="en-US" altLang="ko-KR" dirty="0" smtClean="0"/>
                        <a:t>Laos</a:t>
                      </a:r>
                      <a:r>
                        <a:rPr lang="en-US" altLang="ko-KR" baseline="0" dirty="0" smtClean="0"/>
                        <a:t> </a:t>
                      </a:r>
                      <a:endParaRPr lang="en-US" altLang="ko-KR" dirty="0" smtClean="0"/>
                    </a:p>
                    <a:p>
                      <a:pPr latinLnBrk="1"/>
                      <a:r>
                        <a:rPr lang="en-US" altLang="ko-KR" dirty="0" smtClean="0"/>
                        <a:t>Singapore</a:t>
                      </a:r>
                    </a:p>
                    <a:p>
                      <a:pPr latinLnBrk="1"/>
                      <a:r>
                        <a:rPr lang="en-US" altLang="ko-KR" dirty="0" smtClean="0"/>
                        <a:t>Vietnam</a:t>
                      </a:r>
                      <a:r>
                        <a:rPr lang="en-US" altLang="ko-KR" baseline="0" dirty="0" smtClean="0"/>
                        <a:t> </a:t>
                      </a:r>
                      <a:endParaRPr lang="ko-KR" altLang="en-US" dirty="0"/>
                    </a:p>
                  </a:txBody>
                  <a:tcPr/>
                </a:tc>
                <a:extLst>
                  <a:ext uri="{0D108BD9-81ED-4DB2-BD59-A6C34878D82A}">
                    <a16:rowId xmlns="" xmlns:a16="http://schemas.microsoft.com/office/drawing/2014/main" val="2805357089"/>
                  </a:ext>
                </a:extLst>
              </a:tr>
              <a:tr h="964917">
                <a:tc>
                  <a:txBody>
                    <a:bodyPr/>
                    <a:lstStyle/>
                    <a:p>
                      <a:pPr algn="ctr" latinLnBrk="1"/>
                      <a:r>
                        <a:rPr lang="en-US" altLang="ko-KR" sz="3200" dirty="0" smtClean="0"/>
                        <a:t>Total</a:t>
                      </a:r>
                      <a:r>
                        <a:rPr lang="en-US" altLang="ko-KR" sz="3200" baseline="0" dirty="0" smtClean="0"/>
                        <a:t> </a:t>
                      </a:r>
                      <a:endParaRPr lang="ko-KR" altLang="en-US" sz="3200" dirty="0"/>
                    </a:p>
                  </a:txBody>
                  <a:tcPr/>
                </a:tc>
                <a:tc>
                  <a:txBody>
                    <a:bodyPr/>
                    <a:lstStyle/>
                    <a:p>
                      <a:pPr algn="ctr" latinLnBrk="1"/>
                      <a:r>
                        <a:rPr lang="en-US" altLang="ko-KR" sz="3200" dirty="0"/>
                        <a:t>22</a:t>
                      </a:r>
                      <a:endParaRPr lang="ko-KR" altLang="en-US" sz="3200" dirty="0"/>
                    </a:p>
                  </a:txBody>
                  <a:tcPr/>
                </a:tc>
                <a:tc>
                  <a:txBody>
                    <a:bodyPr/>
                    <a:lstStyle/>
                    <a:p>
                      <a:pPr algn="ctr" latinLnBrk="1"/>
                      <a:r>
                        <a:rPr lang="en-US" altLang="ko-KR" sz="3200" dirty="0" smtClean="0"/>
                        <a:t>40 </a:t>
                      </a:r>
                      <a:endParaRPr lang="ko-KR" altLang="en-US" sz="3200" dirty="0"/>
                    </a:p>
                  </a:txBody>
                  <a:tcPr/>
                </a:tc>
                <a:tc>
                  <a:txBody>
                    <a:bodyPr/>
                    <a:lstStyle/>
                    <a:p>
                      <a:pPr algn="ctr" latinLnBrk="1"/>
                      <a:endParaRPr lang="ko-KR" altLang="en-US" sz="3200" dirty="0"/>
                    </a:p>
                  </a:txBody>
                  <a:tcPr/>
                </a:tc>
                <a:extLst>
                  <a:ext uri="{0D108BD9-81ED-4DB2-BD59-A6C34878D82A}">
                    <a16:rowId xmlns="" xmlns:a16="http://schemas.microsoft.com/office/drawing/2014/main" val="3961630007"/>
                  </a:ext>
                </a:extLst>
              </a:tr>
            </a:tbl>
          </a:graphicData>
        </a:graphic>
      </p:graphicFrame>
    </p:spTree>
    <p:extLst>
      <p:ext uri="{BB962C8B-B14F-4D97-AF65-F5344CB8AC3E}">
        <p14:creationId xmlns:p14="http://schemas.microsoft.com/office/powerpoint/2010/main" val="2868480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282154"/>
          </a:xfrm>
        </p:spPr>
        <p:txBody>
          <a:bodyPr>
            <a:normAutofit fontScale="90000"/>
          </a:bodyPr>
          <a:lstStyle/>
          <a:p>
            <a:pPr fontAlgn="base" latinLnBrk="0"/>
            <a:r>
              <a:rPr lang="en-US" altLang="ko-KR" dirty="0"/>
              <a:t/>
            </a:r>
            <a:br>
              <a:rPr lang="en-US" altLang="ko-KR" dirty="0"/>
            </a:br>
            <a:r>
              <a:rPr lang="en-US" altLang="ko-KR" dirty="0">
                <a:solidFill>
                  <a:srgbClr val="1F24F3"/>
                </a:solidFill>
              </a:rPr>
              <a:t>HLPF – Thematic Priorities </a:t>
            </a:r>
            <a:r>
              <a:rPr lang="ko-KR" altLang="ko-KR" dirty="0"/>
              <a:t/>
            </a:r>
            <a:br>
              <a:rPr lang="ko-KR" altLang="ko-KR" dirty="0"/>
            </a:br>
            <a:r>
              <a:rPr lang="ko-KR" altLang="en-US" dirty="0"/>
              <a:t> </a:t>
            </a:r>
          </a:p>
        </p:txBody>
      </p:sp>
      <p:graphicFrame>
        <p:nvGraphicFramePr>
          <p:cNvPr id="4" name="내용 개체 틀 3"/>
          <p:cNvGraphicFramePr>
            <a:graphicFrameLocks noGrp="1"/>
          </p:cNvGraphicFramePr>
          <p:nvPr>
            <p:ph idx="1"/>
            <p:extLst>
              <p:ext uri="{D42A27DB-BD31-4B8C-83A1-F6EECF244321}">
                <p14:modId xmlns:p14="http://schemas.microsoft.com/office/powerpoint/2010/main" val="2772495524"/>
              </p:ext>
            </p:extLst>
          </p:nvPr>
        </p:nvGraphicFramePr>
        <p:xfrm>
          <a:off x="611560" y="1700807"/>
          <a:ext cx="7344816" cy="4680520"/>
        </p:xfrm>
        <a:graphic>
          <a:graphicData uri="http://schemas.openxmlformats.org/drawingml/2006/table">
            <a:tbl>
              <a:tblPr firstRow="1" firstCol="1" bandRow="1">
                <a:tableStyleId>{5C22544A-7EE6-4342-B048-85BDC9FD1C3A}</a:tableStyleId>
              </a:tblPr>
              <a:tblGrid>
                <a:gridCol w="1728192">
                  <a:extLst>
                    <a:ext uri="{9D8B030D-6E8A-4147-A177-3AD203B41FA5}">
                      <a16:colId xmlns="" xmlns:a16="http://schemas.microsoft.com/office/drawing/2014/main" val="20000"/>
                    </a:ext>
                  </a:extLst>
                </a:gridCol>
                <a:gridCol w="5616624">
                  <a:extLst>
                    <a:ext uri="{9D8B030D-6E8A-4147-A177-3AD203B41FA5}">
                      <a16:colId xmlns="" xmlns:a16="http://schemas.microsoft.com/office/drawing/2014/main" val="20001"/>
                    </a:ext>
                  </a:extLst>
                </a:gridCol>
              </a:tblGrid>
              <a:tr h="751237">
                <a:tc>
                  <a:txBody>
                    <a:bodyPr/>
                    <a:lstStyle/>
                    <a:p>
                      <a:pPr algn="just">
                        <a:lnSpc>
                          <a:spcPct val="107000"/>
                        </a:lnSpc>
                      </a:pPr>
                      <a:endParaRPr lang="ko-KR" sz="1000" kern="100" dirty="0">
                        <a:effectLst/>
                        <a:latin typeface="맑은 고딕"/>
                        <a:ea typeface="맑은 고딕"/>
                      </a:endParaRPr>
                    </a:p>
                  </a:txBody>
                  <a:tcPr marL="64770" marR="64770" marT="17780" marB="17780" anchor="ctr"/>
                </a:tc>
                <a:tc>
                  <a:txBody>
                    <a:bodyPr/>
                    <a:lstStyle/>
                    <a:p>
                      <a:pPr algn="ctr" fontAlgn="base" latinLnBrk="0">
                        <a:lnSpc>
                          <a:spcPts val="1500"/>
                        </a:lnSpc>
                        <a:spcAft>
                          <a:spcPts val="0"/>
                        </a:spcAft>
                      </a:pPr>
                      <a:r>
                        <a:rPr lang="en-US" altLang="ko-KR" sz="1800" kern="0" dirty="0">
                          <a:effectLst/>
                          <a:latin typeface="+mn-lt"/>
                          <a:ea typeface="+mn-ea"/>
                          <a:cs typeface="+mn-cs"/>
                        </a:rPr>
                        <a:t>Theme</a:t>
                      </a:r>
                      <a:r>
                        <a:rPr lang="en-US" altLang="ko-KR" sz="1800" kern="0" baseline="0" dirty="0">
                          <a:effectLst/>
                          <a:latin typeface="+mn-lt"/>
                          <a:ea typeface="+mn-ea"/>
                          <a:cs typeface="+mn-cs"/>
                        </a:rPr>
                        <a:t> and Thematic </a:t>
                      </a:r>
                      <a:r>
                        <a:rPr lang="en-US" altLang="ko-KR" sz="1800" kern="0" baseline="0" dirty="0" err="1">
                          <a:effectLst/>
                          <a:latin typeface="+mn-lt"/>
                          <a:ea typeface="+mn-ea"/>
                          <a:cs typeface="+mn-cs"/>
                        </a:rPr>
                        <a:t>Priroties</a:t>
                      </a:r>
                      <a:r>
                        <a:rPr lang="en-US" altLang="ko-KR" sz="1800" kern="0" baseline="0" dirty="0">
                          <a:effectLst/>
                          <a:latin typeface="+mn-lt"/>
                          <a:ea typeface="+mn-ea"/>
                          <a:cs typeface="+mn-cs"/>
                        </a:rPr>
                        <a:t> </a:t>
                      </a:r>
                      <a:endParaRPr lang="ko-KR" sz="1800" kern="100" dirty="0">
                        <a:effectLst/>
                        <a:latin typeface="맑은 고딕"/>
                        <a:ea typeface="맑은 고딕"/>
                        <a:cs typeface="Times New Roman"/>
                      </a:endParaRPr>
                    </a:p>
                  </a:txBody>
                  <a:tcPr marL="64770" marR="64770" marT="17780" marB="17780" anchor="ctr"/>
                </a:tc>
                <a:extLst>
                  <a:ext uri="{0D108BD9-81ED-4DB2-BD59-A6C34878D82A}">
                    <a16:rowId xmlns="" xmlns:a16="http://schemas.microsoft.com/office/drawing/2014/main" val="10000"/>
                  </a:ext>
                </a:extLst>
              </a:tr>
              <a:tr h="1384299">
                <a:tc>
                  <a:txBody>
                    <a:bodyPr/>
                    <a:lstStyle/>
                    <a:p>
                      <a:pPr algn="ctr" fontAlgn="base" latinLnBrk="0">
                        <a:lnSpc>
                          <a:spcPts val="1500"/>
                        </a:lnSpc>
                        <a:spcAft>
                          <a:spcPts val="0"/>
                        </a:spcAft>
                      </a:pPr>
                      <a:r>
                        <a:rPr lang="en-US" sz="1800" kern="0" dirty="0">
                          <a:effectLst/>
                        </a:rPr>
                        <a:t>2017</a:t>
                      </a:r>
                      <a:endParaRPr lang="ko-KR" sz="1800" kern="100" dirty="0">
                        <a:effectLst/>
                        <a:latin typeface="맑은 고딕"/>
                        <a:ea typeface="맑은 고딕"/>
                        <a:cs typeface="Times New Roman"/>
                      </a:endParaRPr>
                    </a:p>
                  </a:txBody>
                  <a:tcPr marL="64770" marR="64770" marT="17780" marB="17780" anchor="ctr"/>
                </a:tc>
                <a:tc>
                  <a:txBody>
                    <a:bodyPr/>
                    <a:lstStyle/>
                    <a:p>
                      <a:pPr algn="ctr" fontAlgn="base" latinLnBrk="0">
                        <a:lnSpc>
                          <a:spcPts val="1500"/>
                        </a:lnSpc>
                        <a:spcAft>
                          <a:spcPts val="0"/>
                        </a:spcAft>
                      </a:pPr>
                      <a:r>
                        <a:rPr lang="en-US" sz="2000" kern="0" dirty="0">
                          <a:effectLst/>
                          <a:latin typeface="+mn-lt"/>
                        </a:rPr>
                        <a:t>Eradicating poverty and promoting prosperity in changing world</a:t>
                      </a:r>
                    </a:p>
                    <a:p>
                      <a:pPr algn="ctr" fontAlgn="base" latinLnBrk="0">
                        <a:lnSpc>
                          <a:spcPts val="1500"/>
                        </a:lnSpc>
                        <a:spcAft>
                          <a:spcPts val="0"/>
                        </a:spcAft>
                      </a:pPr>
                      <a:endParaRPr lang="ko-KR" sz="2000" kern="100" dirty="0">
                        <a:effectLst/>
                        <a:latin typeface="+mn-lt"/>
                      </a:endParaRPr>
                    </a:p>
                    <a:p>
                      <a:pPr algn="ctr" fontAlgn="base" latinLnBrk="0">
                        <a:lnSpc>
                          <a:spcPts val="1500"/>
                        </a:lnSpc>
                        <a:spcAft>
                          <a:spcPts val="0"/>
                        </a:spcAft>
                      </a:pPr>
                      <a:r>
                        <a:rPr lang="en-US" sz="2000" kern="0" dirty="0">
                          <a:effectLst/>
                          <a:latin typeface="+mn-lt"/>
                        </a:rPr>
                        <a:t>1,2,3,5,9,14 and 17</a:t>
                      </a:r>
                      <a:endParaRPr lang="ko-KR" sz="2000" kern="100" dirty="0">
                        <a:effectLst/>
                        <a:latin typeface="+mn-lt"/>
                        <a:ea typeface="맑은 고딕"/>
                        <a:cs typeface="Times New Roman"/>
                      </a:endParaRPr>
                    </a:p>
                  </a:txBody>
                  <a:tcPr marL="64770" marR="64770" marT="17780" marB="17780" anchor="ctr"/>
                </a:tc>
                <a:extLst>
                  <a:ext uri="{0D108BD9-81ED-4DB2-BD59-A6C34878D82A}">
                    <a16:rowId xmlns="" xmlns:a16="http://schemas.microsoft.com/office/drawing/2014/main" val="10001"/>
                  </a:ext>
                </a:extLst>
              </a:tr>
              <a:tr h="1160685">
                <a:tc>
                  <a:txBody>
                    <a:bodyPr/>
                    <a:lstStyle/>
                    <a:p>
                      <a:pPr algn="ctr" fontAlgn="base" latinLnBrk="0">
                        <a:lnSpc>
                          <a:spcPts val="1500"/>
                        </a:lnSpc>
                        <a:spcAft>
                          <a:spcPts val="0"/>
                        </a:spcAft>
                      </a:pPr>
                      <a:r>
                        <a:rPr lang="en-US" sz="1800" kern="0" dirty="0">
                          <a:effectLst/>
                        </a:rPr>
                        <a:t>2018</a:t>
                      </a:r>
                      <a:endParaRPr lang="ko-KR" sz="1800" kern="100" dirty="0">
                        <a:effectLst/>
                        <a:latin typeface="맑은 고딕"/>
                        <a:ea typeface="맑은 고딕"/>
                        <a:cs typeface="Times New Roman"/>
                      </a:endParaRPr>
                    </a:p>
                  </a:txBody>
                  <a:tcPr marL="64770" marR="64770" marT="17780" marB="17780" anchor="ctr"/>
                </a:tc>
                <a:tc>
                  <a:txBody>
                    <a:bodyPr/>
                    <a:lstStyle/>
                    <a:p>
                      <a:pPr algn="ctr" fontAlgn="base" latinLnBrk="0">
                        <a:lnSpc>
                          <a:spcPts val="1500"/>
                        </a:lnSpc>
                        <a:spcAft>
                          <a:spcPts val="0"/>
                        </a:spcAft>
                      </a:pPr>
                      <a:r>
                        <a:rPr lang="en-US" sz="2000" kern="0" dirty="0">
                          <a:effectLst/>
                          <a:latin typeface="+mn-lt"/>
                        </a:rPr>
                        <a:t>Transformation toward sustainable and resilient societies </a:t>
                      </a:r>
                    </a:p>
                    <a:p>
                      <a:pPr algn="ctr" fontAlgn="base" latinLnBrk="0">
                        <a:lnSpc>
                          <a:spcPts val="1500"/>
                        </a:lnSpc>
                        <a:spcAft>
                          <a:spcPts val="0"/>
                        </a:spcAft>
                      </a:pPr>
                      <a:endParaRPr lang="ko-KR" sz="2000" kern="100" dirty="0">
                        <a:effectLst/>
                        <a:latin typeface="+mn-lt"/>
                      </a:endParaRPr>
                    </a:p>
                    <a:p>
                      <a:pPr algn="ctr" fontAlgn="base" latinLnBrk="0">
                        <a:lnSpc>
                          <a:spcPts val="1500"/>
                        </a:lnSpc>
                        <a:spcAft>
                          <a:spcPts val="0"/>
                        </a:spcAft>
                      </a:pPr>
                      <a:r>
                        <a:rPr lang="en-US" sz="2000" kern="0" dirty="0">
                          <a:effectLst/>
                          <a:latin typeface="+mn-lt"/>
                        </a:rPr>
                        <a:t>6,7,11,12,15 and 17</a:t>
                      </a:r>
                      <a:endParaRPr lang="ko-KR" sz="2000" kern="100" dirty="0">
                        <a:effectLst/>
                        <a:latin typeface="+mn-lt"/>
                        <a:ea typeface="맑은 고딕"/>
                        <a:cs typeface="Times New Roman"/>
                      </a:endParaRPr>
                    </a:p>
                  </a:txBody>
                  <a:tcPr marL="64770" marR="64770" marT="17780" marB="17780" anchor="ctr"/>
                </a:tc>
                <a:extLst>
                  <a:ext uri="{0D108BD9-81ED-4DB2-BD59-A6C34878D82A}">
                    <a16:rowId xmlns="" xmlns:a16="http://schemas.microsoft.com/office/drawing/2014/main" val="10002"/>
                  </a:ext>
                </a:extLst>
              </a:tr>
              <a:tr h="1384299">
                <a:tc>
                  <a:txBody>
                    <a:bodyPr/>
                    <a:lstStyle/>
                    <a:p>
                      <a:pPr algn="ctr" fontAlgn="base" latinLnBrk="0">
                        <a:lnSpc>
                          <a:spcPts val="1500"/>
                        </a:lnSpc>
                        <a:spcAft>
                          <a:spcPts val="0"/>
                        </a:spcAft>
                      </a:pPr>
                      <a:r>
                        <a:rPr lang="en-US" sz="1800" kern="0" dirty="0">
                          <a:effectLst/>
                        </a:rPr>
                        <a:t>2019</a:t>
                      </a:r>
                      <a:endParaRPr lang="ko-KR" sz="1800" kern="100" dirty="0">
                        <a:effectLst/>
                        <a:latin typeface="맑은 고딕"/>
                        <a:ea typeface="맑은 고딕"/>
                        <a:cs typeface="Times New Roman"/>
                      </a:endParaRPr>
                    </a:p>
                  </a:txBody>
                  <a:tcPr marL="64770" marR="64770" marT="17780" marB="17780" anchor="ctr"/>
                </a:tc>
                <a:tc>
                  <a:txBody>
                    <a:bodyPr/>
                    <a:lstStyle/>
                    <a:p>
                      <a:pPr algn="ctr" fontAlgn="base" latinLnBrk="0">
                        <a:lnSpc>
                          <a:spcPts val="1500"/>
                        </a:lnSpc>
                        <a:spcAft>
                          <a:spcPts val="0"/>
                        </a:spcAft>
                      </a:pPr>
                      <a:r>
                        <a:rPr lang="en-US" sz="2000" kern="0" dirty="0">
                          <a:effectLst/>
                          <a:latin typeface="+mn-lt"/>
                        </a:rPr>
                        <a:t>Empowering people and ensuring inclusiveness and equality</a:t>
                      </a:r>
                    </a:p>
                    <a:p>
                      <a:pPr algn="ctr" fontAlgn="base" latinLnBrk="0">
                        <a:lnSpc>
                          <a:spcPts val="1500"/>
                        </a:lnSpc>
                        <a:spcAft>
                          <a:spcPts val="0"/>
                        </a:spcAft>
                      </a:pPr>
                      <a:endParaRPr lang="ko-KR" sz="2000" kern="100" dirty="0">
                        <a:effectLst/>
                        <a:latin typeface="+mn-lt"/>
                      </a:endParaRPr>
                    </a:p>
                    <a:p>
                      <a:pPr algn="ctr" fontAlgn="base" latinLnBrk="0">
                        <a:lnSpc>
                          <a:spcPts val="1500"/>
                        </a:lnSpc>
                        <a:spcAft>
                          <a:spcPts val="0"/>
                        </a:spcAft>
                      </a:pPr>
                      <a:r>
                        <a:rPr lang="en-US" sz="2000" kern="0" dirty="0">
                          <a:effectLst/>
                          <a:latin typeface="+mn-lt"/>
                        </a:rPr>
                        <a:t>4,8,10,13,16 and 17</a:t>
                      </a:r>
                      <a:endParaRPr lang="ko-KR" sz="2000" kern="100" dirty="0">
                        <a:effectLst/>
                        <a:latin typeface="+mn-lt"/>
                        <a:ea typeface="맑은 고딕"/>
                        <a:cs typeface="Times New Roman"/>
                      </a:endParaRPr>
                    </a:p>
                  </a:txBody>
                  <a:tcPr marL="64770" marR="64770" marT="17780" marB="1778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09547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pPr marL="0" indent="0" algn="ctr">
              <a:buNone/>
            </a:pPr>
            <a:r>
              <a:rPr lang="en-US" altLang="ko-KR" dirty="0" smtClean="0"/>
              <a:t>Thank you for your attention ! </a:t>
            </a:r>
            <a:endParaRPr lang="ko-KR" altLang="en-US" dirty="0"/>
          </a:p>
        </p:txBody>
      </p:sp>
    </p:spTree>
    <p:extLst>
      <p:ext uri="{BB962C8B-B14F-4D97-AF65-F5344CB8AC3E}">
        <p14:creationId xmlns:p14="http://schemas.microsoft.com/office/powerpoint/2010/main" val="92077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a:xfrm>
            <a:off x="395536" y="260648"/>
            <a:ext cx="8229600" cy="1143000"/>
          </a:xfrm>
        </p:spPr>
        <p:txBody>
          <a:bodyPr>
            <a:normAutofit fontScale="90000"/>
          </a:bodyPr>
          <a:lstStyle/>
          <a:p>
            <a:r>
              <a:rPr lang="en-US" altLang="ko-KR" sz="2700" spc="-150" dirty="0" smtClean="0">
                <a:solidFill>
                  <a:srgbClr val="00B050"/>
                </a:solidFill>
              </a:rPr>
              <a:t/>
            </a:r>
            <a:br>
              <a:rPr lang="en-US" altLang="ko-KR" sz="2700" spc="-150" dirty="0" smtClean="0">
                <a:solidFill>
                  <a:srgbClr val="00B050"/>
                </a:solidFill>
              </a:rPr>
            </a:br>
            <a:r>
              <a:rPr lang="en-US" altLang="ko-KR" sz="2400" dirty="0"/>
              <a:t>Bringing the ‪SDGs‬ to life: real change for real </a:t>
            </a:r>
            <a:r>
              <a:rPr lang="en-US" altLang="ko-KR" sz="2400" dirty="0" smtClean="0"/>
              <a:t>people by</a:t>
            </a:r>
            <a:r>
              <a:rPr lang="ko-KR" altLang="en-US" sz="2400" dirty="0" smtClean="0"/>
              <a:t> </a:t>
            </a:r>
            <a:r>
              <a:rPr lang="en-US" altLang="ko-KR" sz="2400" dirty="0" smtClean="0"/>
              <a:t>IIED </a:t>
            </a:r>
            <a:r>
              <a:rPr lang="en-US" altLang="ko-KR" sz="2700" spc="-150" dirty="0" smtClean="0">
                <a:solidFill>
                  <a:srgbClr val="00B050"/>
                </a:solidFill>
              </a:rPr>
              <a:t/>
            </a:r>
            <a:br>
              <a:rPr lang="en-US" altLang="ko-KR" sz="2700" spc="-150" dirty="0" smtClean="0">
                <a:solidFill>
                  <a:srgbClr val="00B050"/>
                </a:solidFill>
              </a:rPr>
            </a:br>
            <a:r>
              <a:rPr lang="en-US" altLang="ko-KR" sz="2700" spc="-150" dirty="0" smtClean="0">
                <a:solidFill>
                  <a:srgbClr val="00B050"/>
                </a:solidFill>
                <a:hlinkClick r:id="rId2"/>
              </a:rPr>
              <a:t>https://www.youtube.com/watch?v=hhKIIQIyI6s&amp;t=78s</a:t>
            </a:r>
            <a:r>
              <a:rPr lang="en-US" altLang="ko-KR" sz="2700" spc="-150" dirty="0" smtClean="0">
                <a:solidFill>
                  <a:srgbClr val="00B050"/>
                </a:solidFill>
              </a:rPr>
              <a:t> </a:t>
            </a:r>
            <a:endParaRPr lang="ko-KR" altLang="en-US" sz="2700" spc="-150" dirty="0">
              <a:solidFill>
                <a:srgbClr val="00B050"/>
              </a:solidFill>
            </a:endParaRPr>
          </a:p>
        </p:txBody>
      </p:sp>
      <p:graphicFrame>
        <p:nvGraphicFramePr>
          <p:cNvPr id="9" name="내용 개체 틀 8"/>
          <p:cNvGraphicFramePr>
            <a:graphicFrameLocks noGrp="1"/>
          </p:cNvGraphicFramePr>
          <p:nvPr>
            <p:ph idx="1"/>
            <p:extLst>
              <p:ext uri="{D42A27DB-BD31-4B8C-83A1-F6EECF244321}">
                <p14:modId xmlns:p14="http://schemas.microsoft.com/office/powerpoint/2010/main" val="153859913"/>
              </p:ext>
            </p:extLst>
          </p:nvPr>
        </p:nvGraphicFramePr>
        <p:xfrm>
          <a:off x="467544" y="1700803"/>
          <a:ext cx="8208912" cy="4608519"/>
        </p:xfrm>
        <a:graphic>
          <a:graphicData uri="http://schemas.openxmlformats.org/drawingml/2006/table">
            <a:tbl>
              <a:tblPr firstRow="1" firstCol="1" bandRow="1">
                <a:tableStyleId>{5C22544A-7EE6-4342-B048-85BDC9FD1C3A}</a:tableStyleId>
              </a:tblPr>
              <a:tblGrid>
                <a:gridCol w="2376264">
                  <a:extLst>
                    <a:ext uri="{9D8B030D-6E8A-4147-A177-3AD203B41FA5}">
                      <a16:colId xmlns="" xmlns:a16="http://schemas.microsoft.com/office/drawing/2014/main" val="20000"/>
                    </a:ext>
                  </a:extLst>
                </a:gridCol>
                <a:gridCol w="3096047">
                  <a:extLst>
                    <a:ext uri="{9D8B030D-6E8A-4147-A177-3AD203B41FA5}">
                      <a16:colId xmlns="" xmlns:a16="http://schemas.microsoft.com/office/drawing/2014/main" val="20001"/>
                    </a:ext>
                  </a:extLst>
                </a:gridCol>
                <a:gridCol w="2736601">
                  <a:extLst>
                    <a:ext uri="{9D8B030D-6E8A-4147-A177-3AD203B41FA5}">
                      <a16:colId xmlns="" xmlns:a16="http://schemas.microsoft.com/office/drawing/2014/main" val="20002"/>
                    </a:ext>
                  </a:extLst>
                </a:gridCol>
              </a:tblGrid>
              <a:tr h="768086">
                <a:tc>
                  <a:txBody>
                    <a:bodyPr/>
                    <a:lstStyle/>
                    <a:p>
                      <a:pPr algn="ctr" latinLnBrk="1">
                        <a:lnSpc>
                          <a:spcPct val="115000"/>
                        </a:lnSpc>
                        <a:spcAft>
                          <a:spcPts val="0"/>
                        </a:spcAft>
                      </a:pPr>
                      <a:r>
                        <a:rPr lang="en-US" altLang="ko-KR" sz="2000" b="0" kern="100" dirty="0" smtClean="0">
                          <a:effectLst/>
                          <a:latin typeface="+mn-ea"/>
                          <a:ea typeface="+mn-ea"/>
                          <a:cs typeface="+mn-cs"/>
                        </a:rPr>
                        <a:t>Country</a:t>
                      </a:r>
                      <a:r>
                        <a:rPr lang="en-US" altLang="ko-KR" sz="2000" b="0" kern="100" baseline="0" dirty="0" smtClean="0">
                          <a:effectLst/>
                          <a:latin typeface="+mn-ea"/>
                          <a:ea typeface="+mn-ea"/>
                          <a:cs typeface="+mn-cs"/>
                        </a:rPr>
                        <a:t> </a:t>
                      </a:r>
                      <a:endParaRPr lang="ko-KR" sz="2000" b="0" kern="100" dirty="0">
                        <a:effectLst/>
                        <a:latin typeface="+mn-ea"/>
                        <a:ea typeface="+mn-ea"/>
                        <a:cs typeface="Times New Roman"/>
                      </a:endParaRPr>
                    </a:p>
                  </a:txBody>
                  <a:tcPr marL="68580" marR="68580" marT="0" marB="0" anchor="ctr"/>
                </a:tc>
                <a:tc>
                  <a:txBody>
                    <a:bodyPr/>
                    <a:lstStyle/>
                    <a:p>
                      <a:pPr algn="ctr" latinLnBrk="1">
                        <a:lnSpc>
                          <a:spcPct val="115000"/>
                        </a:lnSpc>
                        <a:spcAft>
                          <a:spcPts val="0"/>
                        </a:spcAft>
                      </a:pPr>
                      <a:r>
                        <a:rPr lang="en-US" altLang="ko-KR" sz="2000" b="0" kern="100" dirty="0" smtClean="0">
                          <a:effectLst/>
                          <a:latin typeface="+mn-ea"/>
                          <a:ea typeface="+mn-ea"/>
                          <a:cs typeface="+mn-cs"/>
                        </a:rPr>
                        <a:t>Name</a:t>
                      </a:r>
                      <a:endParaRPr lang="ko-KR" sz="2000" b="0" kern="100" dirty="0">
                        <a:effectLst/>
                        <a:latin typeface="+mn-ea"/>
                        <a:ea typeface="+mn-ea"/>
                        <a:cs typeface="Times New Roman"/>
                      </a:endParaRPr>
                    </a:p>
                  </a:txBody>
                  <a:tcPr marL="68580" marR="68580" marT="0" marB="0" anchor="ctr"/>
                </a:tc>
                <a:tc>
                  <a:txBody>
                    <a:bodyPr/>
                    <a:lstStyle/>
                    <a:p>
                      <a:pPr algn="ctr" latinLnBrk="1">
                        <a:lnSpc>
                          <a:spcPct val="115000"/>
                        </a:lnSpc>
                        <a:spcAft>
                          <a:spcPts val="0"/>
                        </a:spcAft>
                      </a:pPr>
                      <a:r>
                        <a:rPr lang="en-US" altLang="ko-KR" sz="2000" b="0" kern="100" dirty="0" smtClean="0">
                          <a:effectLst/>
                          <a:latin typeface="+mn-ea"/>
                          <a:ea typeface="+mn-ea"/>
                        </a:rPr>
                        <a:t>Issues</a:t>
                      </a:r>
                      <a:r>
                        <a:rPr lang="en-US" altLang="ko-KR" sz="2000" b="0" kern="100" baseline="0" dirty="0" smtClean="0">
                          <a:effectLst/>
                          <a:latin typeface="+mn-ea"/>
                          <a:ea typeface="+mn-ea"/>
                        </a:rPr>
                        <a:t> </a:t>
                      </a:r>
                      <a:r>
                        <a:rPr lang="ko-KR" altLang="en-US" sz="2000" b="0" kern="100" dirty="0" smtClean="0">
                          <a:effectLst/>
                          <a:latin typeface="+mn-ea"/>
                          <a:ea typeface="+mn-ea"/>
                        </a:rPr>
                        <a:t> </a:t>
                      </a:r>
                      <a:r>
                        <a:rPr lang="en-US" altLang="ko-KR" sz="2000" b="0" kern="100" dirty="0">
                          <a:effectLst/>
                          <a:latin typeface="+mn-ea"/>
                          <a:ea typeface="+mn-ea"/>
                        </a:rPr>
                        <a:t>/ </a:t>
                      </a:r>
                      <a:r>
                        <a:rPr lang="en-US" sz="2000" b="0" kern="100" dirty="0">
                          <a:effectLst/>
                          <a:latin typeface="+mn-ea"/>
                          <a:ea typeface="+mn-ea"/>
                        </a:rPr>
                        <a:t>SDG </a:t>
                      </a:r>
                      <a:endParaRPr lang="ko-KR" sz="2000" b="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0"/>
                  </a:ext>
                </a:extLst>
              </a:tr>
              <a:tr h="768086">
                <a:tc>
                  <a:txBody>
                    <a:bodyPr/>
                    <a:lstStyle/>
                    <a:p>
                      <a:pPr algn="just" latinLnBrk="1">
                        <a:lnSpc>
                          <a:spcPct val="115000"/>
                        </a:lnSpc>
                        <a:spcAft>
                          <a:spcPts val="0"/>
                        </a:spcAft>
                      </a:pPr>
                      <a:r>
                        <a:rPr lang="en-US" sz="2000" b="0" kern="100" dirty="0">
                          <a:solidFill>
                            <a:schemeClr val="tx1"/>
                          </a:solidFill>
                          <a:effectLst/>
                          <a:latin typeface="+mn-ea"/>
                          <a:ea typeface="+mn-ea"/>
                        </a:rPr>
                        <a:t>1.</a:t>
                      </a:r>
                      <a:endParaRPr lang="ko-KR" sz="2000" b="0" kern="100" dirty="0">
                        <a:solidFill>
                          <a:schemeClr val="tx1"/>
                        </a:solidFill>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extLst>
                  <a:ext uri="{0D108BD9-81ED-4DB2-BD59-A6C34878D82A}">
                    <a16:rowId xmlns="" xmlns:a16="http://schemas.microsoft.com/office/drawing/2014/main" val="10001"/>
                  </a:ext>
                </a:extLst>
              </a:tr>
              <a:tr h="768089">
                <a:tc>
                  <a:txBody>
                    <a:bodyPr/>
                    <a:lstStyle/>
                    <a:p>
                      <a:pPr algn="just" latinLnBrk="1">
                        <a:lnSpc>
                          <a:spcPct val="115000"/>
                        </a:lnSpc>
                        <a:spcAft>
                          <a:spcPts val="0"/>
                        </a:spcAft>
                      </a:pPr>
                      <a:r>
                        <a:rPr lang="en-US" sz="2000" b="0" kern="100" dirty="0">
                          <a:solidFill>
                            <a:schemeClr val="tx1"/>
                          </a:solidFill>
                          <a:effectLst/>
                          <a:latin typeface="+mn-ea"/>
                          <a:ea typeface="+mn-ea"/>
                        </a:rPr>
                        <a:t>2.</a:t>
                      </a:r>
                      <a:endParaRPr lang="ko-KR" sz="2000" b="0" kern="100" dirty="0">
                        <a:solidFill>
                          <a:schemeClr val="tx1"/>
                        </a:solidFill>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extLst>
                  <a:ext uri="{0D108BD9-81ED-4DB2-BD59-A6C34878D82A}">
                    <a16:rowId xmlns="" xmlns:a16="http://schemas.microsoft.com/office/drawing/2014/main" val="10002"/>
                  </a:ext>
                </a:extLst>
              </a:tr>
              <a:tr h="768086">
                <a:tc>
                  <a:txBody>
                    <a:bodyPr/>
                    <a:lstStyle/>
                    <a:p>
                      <a:pPr algn="just" latinLnBrk="1">
                        <a:lnSpc>
                          <a:spcPct val="115000"/>
                        </a:lnSpc>
                        <a:spcAft>
                          <a:spcPts val="0"/>
                        </a:spcAft>
                      </a:pPr>
                      <a:r>
                        <a:rPr lang="en-US" sz="2000" b="0" kern="100" dirty="0">
                          <a:solidFill>
                            <a:schemeClr val="tx1"/>
                          </a:solidFill>
                          <a:effectLst/>
                          <a:latin typeface="+mn-ea"/>
                          <a:ea typeface="+mn-ea"/>
                        </a:rPr>
                        <a:t>3.</a:t>
                      </a:r>
                      <a:endParaRPr lang="ko-KR" sz="2000" b="0" kern="100" dirty="0">
                        <a:solidFill>
                          <a:schemeClr val="tx1"/>
                        </a:solidFill>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extLst>
                  <a:ext uri="{0D108BD9-81ED-4DB2-BD59-A6C34878D82A}">
                    <a16:rowId xmlns="" xmlns:a16="http://schemas.microsoft.com/office/drawing/2014/main" val="10003"/>
                  </a:ext>
                </a:extLst>
              </a:tr>
              <a:tr h="768086">
                <a:tc>
                  <a:txBody>
                    <a:bodyPr/>
                    <a:lstStyle/>
                    <a:p>
                      <a:pPr algn="just" latinLnBrk="1">
                        <a:lnSpc>
                          <a:spcPct val="115000"/>
                        </a:lnSpc>
                        <a:spcAft>
                          <a:spcPts val="0"/>
                        </a:spcAft>
                      </a:pPr>
                      <a:r>
                        <a:rPr lang="en-US" sz="2000" b="0" kern="100" dirty="0">
                          <a:solidFill>
                            <a:schemeClr val="tx1"/>
                          </a:solidFill>
                          <a:effectLst/>
                          <a:latin typeface="+mn-ea"/>
                          <a:ea typeface="+mn-ea"/>
                        </a:rPr>
                        <a:t>4.</a:t>
                      </a:r>
                      <a:endParaRPr lang="ko-KR" sz="2000" b="0" kern="100" dirty="0">
                        <a:solidFill>
                          <a:schemeClr val="tx1"/>
                        </a:solidFill>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extLst>
                  <a:ext uri="{0D108BD9-81ED-4DB2-BD59-A6C34878D82A}">
                    <a16:rowId xmlns="" xmlns:a16="http://schemas.microsoft.com/office/drawing/2014/main" val="10004"/>
                  </a:ext>
                </a:extLst>
              </a:tr>
              <a:tr h="768086">
                <a:tc>
                  <a:txBody>
                    <a:bodyPr/>
                    <a:lstStyle/>
                    <a:p>
                      <a:pPr algn="just" latinLnBrk="1">
                        <a:lnSpc>
                          <a:spcPct val="115000"/>
                        </a:lnSpc>
                        <a:spcAft>
                          <a:spcPts val="0"/>
                        </a:spcAft>
                      </a:pPr>
                      <a:r>
                        <a:rPr lang="en-US" sz="2000" b="0" kern="100" dirty="0">
                          <a:solidFill>
                            <a:schemeClr val="tx1"/>
                          </a:solidFill>
                          <a:effectLst/>
                          <a:latin typeface="+mn-ea"/>
                          <a:ea typeface="+mn-ea"/>
                        </a:rPr>
                        <a:t>5.</a:t>
                      </a:r>
                      <a:endParaRPr lang="ko-KR" sz="2000" b="0" kern="100" dirty="0">
                        <a:solidFill>
                          <a:schemeClr val="tx1"/>
                        </a:solidFill>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a:effectLst/>
                          <a:latin typeface="+mn-ea"/>
                          <a:ea typeface="+mn-ea"/>
                        </a:rPr>
                        <a:t> </a:t>
                      </a:r>
                      <a:endParaRPr lang="ko-KR" sz="1000" b="0" kern="100">
                        <a:effectLst/>
                        <a:latin typeface="+mn-ea"/>
                        <a:ea typeface="+mn-ea"/>
                        <a:cs typeface="Times New Roman"/>
                      </a:endParaRPr>
                    </a:p>
                  </a:txBody>
                  <a:tcPr marL="68580" marR="68580" marT="0" marB="0" anchor="ctr">
                    <a:solidFill>
                      <a:schemeClr val="bg1">
                        <a:lumMod val="95000"/>
                      </a:schemeClr>
                    </a:solidFill>
                  </a:tcPr>
                </a:tc>
                <a:tc>
                  <a:txBody>
                    <a:bodyPr/>
                    <a:lstStyle/>
                    <a:p>
                      <a:pPr algn="just" latinLnBrk="1">
                        <a:lnSpc>
                          <a:spcPct val="115000"/>
                        </a:lnSpc>
                        <a:spcAft>
                          <a:spcPts val="0"/>
                        </a:spcAft>
                      </a:pPr>
                      <a:r>
                        <a:rPr lang="en-US" sz="1000" b="0" kern="100" dirty="0">
                          <a:effectLst/>
                          <a:latin typeface="+mn-ea"/>
                          <a:ea typeface="+mn-ea"/>
                        </a:rPr>
                        <a:t> </a:t>
                      </a:r>
                      <a:endParaRPr lang="ko-KR" sz="1000" b="0" kern="100" dirty="0">
                        <a:effectLst/>
                        <a:latin typeface="+mn-ea"/>
                        <a:ea typeface="+mn-ea"/>
                        <a:cs typeface="Times New Roman"/>
                      </a:endParaRPr>
                    </a:p>
                  </a:txBody>
                  <a:tcPr marL="68580" marR="68580" marT="0" marB="0" anchor="ctr">
                    <a:solidFill>
                      <a:schemeClr val="bg1">
                        <a:lumMod val="9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63499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https://pbs.twimg.com/media/B6RBfrXCMAAqMm5.jpg"/>
          <p:cNvPicPr>
            <a:picLocks noGrp="1"/>
          </p:cNvPicPr>
          <p:nvPr>
            <p:ph idx="1"/>
          </p:nvPr>
        </p:nvPicPr>
        <p:blipFill>
          <a:blip r:embed="rId2" cstate="print"/>
          <a:srcRect/>
          <a:stretch>
            <a:fillRect/>
          </a:stretch>
        </p:blipFill>
        <p:spPr bwMode="auto">
          <a:xfrm>
            <a:off x="428596" y="571480"/>
            <a:ext cx="8286808" cy="5857916"/>
          </a:xfrm>
          <a:prstGeom prst="rect">
            <a:avLst/>
          </a:prstGeom>
          <a:noFill/>
          <a:ln w="9525">
            <a:noFill/>
            <a:miter lim="800000"/>
            <a:headEnd/>
            <a:tailEnd/>
          </a:ln>
        </p:spPr>
      </p:pic>
    </p:spTree>
    <p:extLst>
      <p:ext uri="{BB962C8B-B14F-4D97-AF65-F5344CB8AC3E}">
        <p14:creationId xmlns:p14="http://schemas.microsoft.com/office/powerpoint/2010/main" val="73160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5" name="Picture 2"/>
          <p:cNvPicPr>
            <a:picLocks noGrp="1" noChangeAspect="1" noChangeArrowheads="1"/>
          </p:cNvPicPr>
          <p:nvPr>
            <p:ph sz="half" idx="2"/>
          </p:nvPr>
        </p:nvPicPr>
        <p:blipFill>
          <a:blip r:embed="rId2" cstate="print"/>
          <a:srcRect l="38538" t="16800" r="24252" b="23351"/>
          <a:stretch>
            <a:fillRect/>
          </a:stretch>
        </p:blipFill>
        <p:spPr bwMode="auto">
          <a:xfrm>
            <a:off x="4648200" y="1628800"/>
            <a:ext cx="4038600" cy="4392487"/>
          </a:xfrm>
          <a:prstGeom prst="rect">
            <a:avLst/>
          </a:prstGeom>
          <a:noFill/>
          <a:ln w="9525">
            <a:noFill/>
            <a:miter lim="800000"/>
            <a:headEnd/>
            <a:tailEnd/>
          </a:ln>
        </p:spPr>
      </p:pic>
      <p:pic>
        <p:nvPicPr>
          <p:cNvPr id="6" name="내용 개체 틀 3" descr="C:\Users\Anselmo\Downloads\image1 (5).JPG"/>
          <p:cNvPicPr>
            <a:picLocks noGrp="1"/>
          </p:cNvPicPr>
          <p:nvPr>
            <p:ph sz="half" idx="1"/>
          </p:nvPr>
        </p:nvPicPr>
        <p:blipFill>
          <a:blip r:embed="rId3" cstate="print"/>
          <a:srcRect/>
          <a:stretch>
            <a:fillRect/>
          </a:stretch>
        </p:blipFill>
        <p:spPr bwMode="auto">
          <a:xfrm>
            <a:off x="457200" y="1772816"/>
            <a:ext cx="4038600" cy="4104455"/>
          </a:xfrm>
          <a:prstGeom prst="rect">
            <a:avLst/>
          </a:prstGeom>
          <a:noFill/>
          <a:ln w="9525">
            <a:noFill/>
            <a:miter lim="800000"/>
            <a:headEnd/>
            <a:tailEnd/>
          </a:ln>
        </p:spPr>
      </p:pic>
    </p:spTree>
    <p:extLst>
      <p:ext uri="{BB962C8B-B14F-4D97-AF65-F5344CB8AC3E}">
        <p14:creationId xmlns:p14="http://schemas.microsoft.com/office/powerpoint/2010/main" val="18719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https://fbcdn-photos-b-a.akamaihd.net/hphotos-ak-xfp1/v/t1.0-0/s480x480/12049559_984596334936402_1568102546847763302_n.jpg?oh=6efd1d912261550356f54035c675aa91&amp;oe=56CFEF36&amp;__gda__=1452587270_2d7bb06be5dd07e00a4279f691cfbc4f"/>
          <p:cNvPicPr>
            <a:picLocks noGrp="1"/>
          </p:cNvPicPr>
          <p:nvPr>
            <p:ph idx="1"/>
          </p:nvPr>
        </p:nvPicPr>
        <p:blipFill>
          <a:blip r:embed="rId2" cstate="print"/>
          <a:srcRect/>
          <a:stretch>
            <a:fillRect/>
          </a:stretch>
        </p:blipFill>
        <p:spPr bwMode="auto">
          <a:xfrm>
            <a:off x="683568" y="1430778"/>
            <a:ext cx="7704856" cy="4266474"/>
          </a:xfrm>
          <a:prstGeom prst="rect">
            <a:avLst/>
          </a:prstGeom>
          <a:noFill/>
          <a:ln w="9525">
            <a:noFill/>
            <a:miter lim="800000"/>
            <a:headEnd/>
            <a:tailEnd/>
          </a:ln>
        </p:spPr>
      </p:pic>
    </p:spTree>
    <p:extLst>
      <p:ext uri="{BB962C8B-B14F-4D97-AF65-F5344CB8AC3E}">
        <p14:creationId xmlns:p14="http://schemas.microsoft.com/office/powerpoint/2010/main" val="165143428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3041</Words>
  <Application>Microsoft Office PowerPoint</Application>
  <PresentationFormat>화면 슬라이드 쇼(4:3)</PresentationFormat>
  <Paragraphs>847</Paragraphs>
  <Slides>59</Slides>
  <Notes>3</Notes>
  <HiddenSlides>0</HiddenSlides>
  <MMClips>0</MMClips>
  <ScaleCrop>false</ScaleCrop>
  <HeadingPairs>
    <vt:vector size="4" baseType="variant">
      <vt:variant>
        <vt:lpstr>테마</vt:lpstr>
      </vt:variant>
      <vt:variant>
        <vt:i4>1</vt:i4>
      </vt:variant>
      <vt:variant>
        <vt:lpstr>슬라이드 제목</vt:lpstr>
      </vt:variant>
      <vt:variant>
        <vt:i4>59</vt:i4>
      </vt:variant>
    </vt:vector>
  </HeadingPairs>
  <TitlesOfParts>
    <vt:vector size="60" baseType="lpstr">
      <vt:lpstr>Office 테마</vt:lpstr>
      <vt:lpstr>     Sustainable Development Goals (SDGs) and Civil Society   Training Workshop  Yangon, Myanmar / 26 July 2017     </vt:lpstr>
      <vt:lpstr>Sustainable Development Goals (SDGs) </vt:lpstr>
      <vt:lpstr>PowerPoint 프레젠테이션</vt:lpstr>
      <vt:lpstr> Contents</vt:lpstr>
      <vt:lpstr>Useful websites </vt:lpstr>
      <vt:lpstr> Bringing the ‪SDGs‬ to life: real change for real people by IIED  https://www.youtube.com/watch?v=hhKIIQIyI6s&amp;t=78s </vt:lpstr>
      <vt:lpstr>PowerPoint 프레젠테이션</vt:lpstr>
      <vt:lpstr>PowerPoint 프레젠테이션</vt:lpstr>
      <vt:lpstr>PowerPoint 프레젠테이션</vt:lpstr>
      <vt:lpstr>Post-2015 Roadmap</vt:lpstr>
      <vt:lpstr>PowerPoint 프레젠테이션</vt:lpstr>
      <vt:lpstr>2017 for SDGs  </vt:lpstr>
      <vt:lpstr>PowerPoint 프레젠테이션</vt:lpstr>
      <vt:lpstr>SDG Story-telling </vt:lpstr>
      <vt:lpstr>Transforming our World: the 2030 Agenda for  Sustainable Development (A/70/L.1) (9.25.2015)</vt:lpstr>
      <vt:lpstr>Transforming our World: the 2030 Agenda for  Sustainable Development (A/70/L.1) (9.25.2015) </vt:lpstr>
      <vt:lpstr>PowerPoint 프레젠테이션</vt:lpstr>
      <vt:lpstr>PowerPoint 프레젠테이션</vt:lpstr>
      <vt:lpstr>Which one?  </vt:lpstr>
      <vt:lpstr>Sustainable Development Framework</vt:lpstr>
      <vt:lpstr>PowerPoint 프레젠테이션</vt:lpstr>
      <vt:lpstr>SDGs Structure – 5Ps  </vt:lpstr>
      <vt:lpstr>Goal 16. Promote peaceful and inclusive societies for sustainable development, provide access to justice for all and build effective, accountable and inclusive institutions at all levels  </vt:lpstr>
      <vt:lpstr>SDG 17 – MoI and Partnerships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Origin of Sustainable Development </vt:lpstr>
      <vt:lpstr>개발Development 발전이란? </vt:lpstr>
      <vt:lpstr>PowerPoint 프레젠테이션</vt:lpstr>
      <vt:lpstr>MDGs vs. SDGs </vt:lpstr>
      <vt:lpstr>PowerPoint 프레젠테이션</vt:lpstr>
      <vt:lpstr>Post-2015 World vs. Future</vt:lpstr>
      <vt:lpstr>SDGs – Self-definition  </vt:lpstr>
      <vt:lpstr>PowerPoint 프레젠테이션</vt:lpstr>
      <vt:lpstr>PHD </vt:lpstr>
      <vt:lpstr>2030 Agenda Components  </vt:lpstr>
      <vt:lpstr>SDG – Global Governance </vt:lpstr>
      <vt:lpstr>Key International Mechanisms on SDGs</vt:lpstr>
      <vt:lpstr>SDGs – Features </vt:lpstr>
      <vt:lpstr>SDGs is and can be … </vt:lpstr>
      <vt:lpstr>Role of CSOs</vt:lpstr>
      <vt:lpstr>New International CSOs on SDGs  </vt:lpstr>
      <vt:lpstr>PowerPoint 프레젠테이션</vt:lpstr>
      <vt:lpstr>Human Rights at the 2030 Agenda for Sustainable Development (A/70/L.1) </vt:lpstr>
      <vt:lpstr>PowerPoint 프레젠테이션</vt:lpstr>
      <vt:lpstr>SDGs Follow-up and Review (72-91)</vt:lpstr>
      <vt:lpstr>SDGs Follow-up and Review (72-91)</vt:lpstr>
      <vt:lpstr>Follow-up and Review </vt:lpstr>
      <vt:lpstr>2015-2030 </vt:lpstr>
      <vt:lpstr>2015  </vt:lpstr>
      <vt:lpstr>2016  </vt:lpstr>
      <vt:lpstr>2017  </vt:lpstr>
      <vt:lpstr> HLPF VNR 2016-19  Asian countries (as of July 2017) https://sustainabledevelopment.un.org/hlpf  </vt:lpstr>
      <vt:lpstr> HLPF – Thematic Priorities   </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SDSN Korea 제1차 고위원탁회의 “Post-2015 지속가능발전 어젠다와 SDSN-Korea의 과제”  서울, 2015년 4월 27일(월)  주제 발표 1.  “UN의 Post-2015 어젠다 추진 동향과  한국의 대응현황 및 과제”</dc:title>
  <dc:creator>user</dc:creator>
  <cp:lastModifiedBy>이성훈</cp:lastModifiedBy>
  <cp:revision>186</cp:revision>
  <dcterms:created xsi:type="dcterms:W3CDTF">2015-04-26T13:04:11Z</dcterms:created>
  <dcterms:modified xsi:type="dcterms:W3CDTF">2017-07-25T00:49:31Z</dcterms:modified>
</cp:coreProperties>
</file>